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8"/>
  </p:notesMasterIdLst>
  <p:handoutMasterIdLst>
    <p:handoutMasterId r:id="rId19"/>
  </p:handoutMasterIdLst>
  <p:sldIdLst>
    <p:sldId id="256" r:id="rId5"/>
    <p:sldId id="263" r:id="rId6"/>
    <p:sldId id="265" r:id="rId7"/>
    <p:sldId id="274" r:id="rId8"/>
    <p:sldId id="261" r:id="rId9"/>
    <p:sldId id="259" r:id="rId10"/>
    <p:sldId id="272" r:id="rId11"/>
    <p:sldId id="273" r:id="rId12"/>
    <p:sldId id="271" r:id="rId13"/>
    <p:sldId id="270" r:id="rId14"/>
    <p:sldId id="264" r:id="rId15"/>
    <p:sldId id="266" r:id="rId16"/>
    <p:sldId id="267" r:id="rId17"/>
  </p:sldIdLst>
  <p:sldSz cx="18288000" cy="10287000"/>
  <p:notesSz cx="6858000" cy="9144000"/>
  <p:embeddedFontLst>
    <p:embeddedFont>
      <p:font typeface="Bauhaus 93" panose="04030905020B02020C02" pitchFamily="82" charset="0"/>
      <p:regular r:id="rId20"/>
    </p:embeddedFont>
    <p:embeddedFont>
      <p:font typeface="DM Sans" pitchFamily="2" charset="0"/>
      <p:regular r:id="rId21"/>
      <p:bold r:id="rId22"/>
      <p:italic r:id="rId23"/>
      <p:boldItalic r:id="rId24"/>
    </p:embeddedFont>
    <p:embeddedFont>
      <p:font typeface="DM Sans Bold" charset="0"/>
      <p:regular r:id="rId25"/>
    </p:embeddedFont>
    <p:embeddedFont>
      <p:font typeface="DM Sans Italics" panose="020B0604020202020204" charset="0"/>
      <p:regular r:id="rId26"/>
    </p:embeddedFont>
    <p:embeddedFont>
      <p:font typeface="Repo Bold" panose="020B0604020202020204" charset="0"/>
      <p:regular r:id="rId27"/>
    </p:embeddedFont>
    <p:embeddedFont>
      <p:font typeface="Repo Bold Bold" panose="020B0604020202020204" charset="0"/>
      <p:regular r:id="rId28"/>
    </p:embeddedFont>
    <p:embeddedFont>
      <p:font typeface="Roboto" panose="020000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A20B2C-7870-4D6F-A008-79C74D600FD4}" v="467" dt="2023-12-08T18:58:00.00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003" autoAdjust="0"/>
  </p:normalViewPr>
  <p:slideViewPr>
    <p:cSldViewPr>
      <p:cViewPr varScale="1">
        <p:scale>
          <a:sx n="43" d="100"/>
          <a:sy n="43" d="100"/>
        </p:scale>
        <p:origin x="98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78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ce Zongo" userId="33acc2fdeb77085c" providerId="LiveId" clId="{B9A20B2C-7870-4D6F-A008-79C74D600FD4}"/>
    <pc:docChg chg="undo redo custSel addSld delSld modSld sldOrd modMainMaster">
      <pc:chgData name="Grace Zongo" userId="33acc2fdeb77085c" providerId="LiveId" clId="{B9A20B2C-7870-4D6F-A008-79C74D600FD4}" dt="2023-12-08T18:58:47.209" v="6900" actId="20577"/>
      <pc:docMkLst>
        <pc:docMk/>
      </pc:docMkLst>
      <pc:sldChg chg="setBg modNotesTx">
        <pc:chgData name="Grace Zongo" userId="33acc2fdeb77085c" providerId="LiveId" clId="{B9A20B2C-7870-4D6F-A008-79C74D600FD4}" dt="2023-12-08T15:41:32.844" v="4622" actId="6549"/>
        <pc:sldMkLst>
          <pc:docMk/>
          <pc:sldMk cId="0" sldId="256"/>
        </pc:sldMkLst>
      </pc:sldChg>
      <pc:sldChg chg="addSp delSp modSp mod ord delAnim modAnim modNotesTx">
        <pc:chgData name="Grace Zongo" userId="33acc2fdeb77085c" providerId="LiveId" clId="{B9A20B2C-7870-4D6F-A008-79C74D600FD4}" dt="2023-12-08T18:52:00.916" v="6871" actId="1076"/>
        <pc:sldMkLst>
          <pc:docMk/>
          <pc:sldMk cId="0" sldId="259"/>
        </pc:sldMkLst>
        <pc:spChg chg="add mod">
          <ac:chgData name="Grace Zongo" userId="33acc2fdeb77085c" providerId="LiveId" clId="{B9A20B2C-7870-4D6F-A008-79C74D600FD4}" dt="2023-12-07T02:38:36.347" v="1367" actId="571"/>
          <ac:spMkLst>
            <pc:docMk/>
            <pc:sldMk cId="0" sldId="259"/>
            <ac:spMk id="2" creationId="{E27D2057-CA71-2512-CEC0-C8887B3EF99A}"/>
          </ac:spMkLst>
        </pc:spChg>
        <pc:spChg chg="mod">
          <ac:chgData name="Grace Zongo" userId="33acc2fdeb77085c" providerId="LiveId" clId="{B9A20B2C-7870-4D6F-A008-79C74D600FD4}" dt="2023-12-07T02:28:28.534" v="1327" actId="1076"/>
          <ac:spMkLst>
            <pc:docMk/>
            <pc:sldMk cId="0" sldId="259"/>
            <ac:spMk id="3" creationId="{00000000-0000-0000-0000-000000000000}"/>
          </ac:spMkLst>
        </pc:spChg>
        <pc:spChg chg="mod">
          <ac:chgData name="Grace Zongo" userId="33acc2fdeb77085c" providerId="LiveId" clId="{B9A20B2C-7870-4D6F-A008-79C74D600FD4}" dt="2023-12-07T02:38:36.347" v="1367" actId="571"/>
          <ac:spMkLst>
            <pc:docMk/>
            <pc:sldMk cId="0" sldId="259"/>
            <ac:spMk id="7" creationId="{7C0B2987-7FAB-5214-41D4-19E93254C2F6}"/>
          </ac:spMkLst>
        </pc:spChg>
        <pc:spChg chg="mod">
          <ac:chgData name="Grace Zongo" userId="33acc2fdeb77085c" providerId="LiveId" clId="{B9A20B2C-7870-4D6F-A008-79C74D600FD4}" dt="2023-12-07T02:38:36.347" v="1367" actId="571"/>
          <ac:spMkLst>
            <pc:docMk/>
            <pc:sldMk cId="0" sldId="259"/>
            <ac:spMk id="8" creationId="{9403CAE6-BC77-B8ED-0947-D64D77417C29}"/>
          </ac:spMkLst>
        </pc:spChg>
        <pc:spChg chg="mod">
          <ac:chgData name="Grace Zongo" userId="33acc2fdeb77085c" providerId="LiveId" clId="{B9A20B2C-7870-4D6F-A008-79C74D600FD4}" dt="2023-12-07T02:38:36.347" v="1367" actId="571"/>
          <ac:spMkLst>
            <pc:docMk/>
            <pc:sldMk cId="0" sldId="259"/>
            <ac:spMk id="9" creationId="{BAE922D4-CAB8-0400-4442-D18BD4CDC9B6}"/>
          </ac:spMkLst>
        </pc:spChg>
        <pc:spChg chg="add mod">
          <ac:chgData name="Grace Zongo" userId="33acc2fdeb77085c" providerId="LiveId" clId="{B9A20B2C-7870-4D6F-A008-79C74D600FD4}" dt="2023-12-07T02:38:36.347" v="1367" actId="571"/>
          <ac:spMkLst>
            <pc:docMk/>
            <pc:sldMk cId="0" sldId="259"/>
            <ac:spMk id="10" creationId="{D985E503-BEB7-EC84-967F-A145D2D1FDFA}"/>
          </ac:spMkLst>
        </pc:spChg>
        <pc:spChg chg="add mod">
          <ac:chgData name="Grace Zongo" userId="33acc2fdeb77085c" providerId="LiveId" clId="{B9A20B2C-7870-4D6F-A008-79C74D600FD4}" dt="2023-12-07T02:38:36.347" v="1367" actId="571"/>
          <ac:spMkLst>
            <pc:docMk/>
            <pc:sldMk cId="0" sldId="259"/>
            <ac:spMk id="11" creationId="{D5CEE5DC-F6DC-F0C3-50C5-DBBD19EA32D6}"/>
          </ac:spMkLst>
        </pc:spChg>
        <pc:spChg chg="mod">
          <ac:chgData name="Grace Zongo" userId="33acc2fdeb77085c" providerId="LiveId" clId="{B9A20B2C-7870-4D6F-A008-79C74D600FD4}" dt="2023-12-07T02:38:36.347" v="1367" actId="571"/>
          <ac:spMkLst>
            <pc:docMk/>
            <pc:sldMk cId="0" sldId="259"/>
            <ac:spMk id="14" creationId="{C069AD62-5ED0-4E99-1CB7-21923FFD5B09}"/>
          </ac:spMkLst>
        </pc:spChg>
        <pc:spChg chg="mod">
          <ac:chgData name="Grace Zongo" userId="33acc2fdeb77085c" providerId="LiveId" clId="{B9A20B2C-7870-4D6F-A008-79C74D600FD4}" dt="2023-12-07T02:38:36.347" v="1367" actId="571"/>
          <ac:spMkLst>
            <pc:docMk/>
            <pc:sldMk cId="0" sldId="259"/>
            <ac:spMk id="15" creationId="{9608D634-12BB-EA96-B50D-4D20D4F4B767}"/>
          </ac:spMkLst>
        </pc:spChg>
        <pc:spChg chg="mod">
          <ac:chgData name="Grace Zongo" userId="33acc2fdeb77085c" providerId="LiveId" clId="{B9A20B2C-7870-4D6F-A008-79C74D600FD4}" dt="2023-12-03T15:26:57.775" v="468" actId="34136"/>
          <ac:spMkLst>
            <pc:docMk/>
            <pc:sldMk cId="0" sldId="259"/>
            <ac:spMk id="17" creationId="{00000000-0000-0000-0000-000000000000}"/>
          </ac:spMkLst>
        </pc:spChg>
        <pc:spChg chg="mod">
          <ac:chgData name="Grace Zongo" userId="33acc2fdeb77085c" providerId="LiveId" clId="{B9A20B2C-7870-4D6F-A008-79C74D600FD4}" dt="2023-12-03T15:26:57.775" v="468" actId="34136"/>
          <ac:spMkLst>
            <pc:docMk/>
            <pc:sldMk cId="0" sldId="259"/>
            <ac:spMk id="18" creationId="{00000000-0000-0000-0000-000000000000}"/>
          </ac:spMkLst>
        </pc:spChg>
        <pc:spChg chg="mod">
          <ac:chgData name="Grace Zongo" userId="33acc2fdeb77085c" providerId="LiveId" clId="{B9A20B2C-7870-4D6F-A008-79C74D600FD4}" dt="2023-12-07T02:36:33.175" v="1358" actId="1076"/>
          <ac:spMkLst>
            <pc:docMk/>
            <pc:sldMk cId="0" sldId="259"/>
            <ac:spMk id="19" creationId="{00000000-0000-0000-0000-000000000000}"/>
          </ac:spMkLst>
        </pc:spChg>
        <pc:spChg chg="mod">
          <ac:chgData name="Grace Zongo" userId="33acc2fdeb77085c" providerId="LiveId" clId="{B9A20B2C-7870-4D6F-A008-79C74D600FD4}" dt="2023-12-07T02:38:36.347" v="1367" actId="571"/>
          <ac:spMkLst>
            <pc:docMk/>
            <pc:sldMk cId="0" sldId="259"/>
            <ac:spMk id="20" creationId="{2FEF6704-0630-6C0D-6779-8F5084C450E6}"/>
          </ac:spMkLst>
        </pc:spChg>
        <pc:spChg chg="add mod">
          <ac:chgData name="Grace Zongo" userId="33acc2fdeb77085c" providerId="LiveId" clId="{B9A20B2C-7870-4D6F-A008-79C74D600FD4}" dt="2023-12-07T02:38:36.347" v="1367" actId="571"/>
          <ac:spMkLst>
            <pc:docMk/>
            <pc:sldMk cId="0" sldId="259"/>
            <ac:spMk id="21" creationId="{539CFB82-F83C-7C75-8AC4-348C2599008E}"/>
          </ac:spMkLst>
        </pc:spChg>
        <pc:spChg chg="add mod">
          <ac:chgData name="Grace Zongo" userId="33acc2fdeb77085c" providerId="LiveId" clId="{B9A20B2C-7870-4D6F-A008-79C74D600FD4}" dt="2023-12-07T02:38:36.347" v="1367" actId="571"/>
          <ac:spMkLst>
            <pc:docMk/>
            <pc:sldMk cId="0" sldId="259"/>
            <ac:spMk id="22" creationId="{CE3A4608-0A23-BAF5-507E-7263E56F8D0D}"/>
          </ac:spMkLst>
        </pc:spChg>
        <pc:spChg chg="mod">
          <ac:chgData name="Grace Zongo" userId="33acc2fdeb77085c" providerId="LiveId" clId="{B9A20B2C-7870-4D6F-A008-79C74D600FD4}" dt="2023-12-07T02:38:36.347" v="1367" actId="571"/>
          <ac:spMkLst>
            <pc:docMk/>
            <pc:sldMk cId="0" sldId="259"/>
            <ac:spMk id="25" creationId="{4BC317D2-7756-0C23-C2C2-A1D428FE04E9}"/>
          </ac:spMkLst>
        </pc:spChg>
        <pc:spChg chg="mod">
          <ac:chgData name="Grace Zongo" userId="33acc2fdeb77085c" providerId="LiveId" clId="{B9A20B2C-7870-4D6F-A008-79C74D600FD4}" dt="2023-12-07T02:38:36.347" v="1367" actId="571"/>
          <ac:spMkLst>
            <pc:docMk/>
            <pc:sldMk cId="0" sldId="259"/>
            <ac:spMk id="26" creationId="{8EA766EB-88FF-5D65-12BA-995E2BE3E843}"/>
          </ac:spMkLst>
        </pc:spChg>
        <pc:spChg chg="mod">
          <ac:chgData name="Grace Zongo" userId="33acc2fdeb77085c" providerId="LiveId" clId="{B9A20B2C-7870-4D6F-A008-79C74D600FD4}" dt="2023-12-07T02:38:36.347" v="1367" actId="571"/>
          <ac:spMkLst>
            <pc:docMk/>
            <pc:sldMk cId="0" sldId="259"/>
            <ac:spMk id="27" creationId="{BBFCAAE8-D8F0-51D7-E858-D370DCD223A8}"/>
          </ac:spMkLst>
        </pc:spChg>
        <pc:spChg chg="add mod">
          <ac:chgData name="Grace Zongo" userId="33acc2fdeb77085c" providerId="LiveId" clId="{B9A20B2C-7870-4D6F-A008-79C74D600FD4}" dt="2023-12-07T02:38:36.347" v="1367" actId="571"/>
          <ac:spMkLst>
            <pc:docMk/>
            <pc:sldMk cId="0" sldId="259"/>
            <ac:spMk id="28" creationId="{0E4E72BA-2925-F938-7E44-B1F6985D5A20}"/>
          </ac:spMkLst>
        </pc:spChg>
        <pc:spChg chg="add mod">
          <ac:chgData name="Grace Zongo" userId="33acc2fdeb77085c" providerId="LiveId" clId="{B9A20B2C-7870-4D6F-A008-79C74D600FD4}" dt="2023-12-07T02:38:36.347" v="1367" actId="571"/>
          <ac:spMkLst>
            <pc:docMk/>
            <pc:sldMk cId="0" sldId="259"/>
            <ac:spMk id="29" creationId="{FC09A0B1-BC9A-944A-36BA-F566CBBB8CE3}"/>
          </ac:spMkLst>
        </pc:spChg>
        <pc:spChg chg="mod">
          <ac:chgData name="Grace Zongo" userId="33acc2fdeb77085c" providerId="LiveId" clId="{B9A20B2C-7870-4D6F-A008-79C74D600FD4}" dt="2023-12-03T15:26:36.266" v="466" actId="34136"/>
          <ac:spMkLst>
            <pc:docMk/>
            <pc:sldMk cId="0" sldId="259"/>
            <ac:spMk id="63" creationId="{6A527B97-B319-DD58-4522-C9C1B0383E13}"/>
          </ac:spMkLst>
        </pc:spChg>
        <pc:spChg chg="mod">
          <ac:chgData name="Grace Zongo" userId="33acc2fdeb77085c" providerId="LiveId" clId="{B9A20B2C-7870-4D6F-A008-79C74D600FD4}" dt="2023-12-03T15:26:36.266" v="466" actId="34136"/>
          <ac:spMkLst>
            <pc:docMk/>
            <pc:sldMk cId="0" sldId="259"/>
            <ac:spMk id="64" creationId="{BC25D081-D603-50EB-0398-4B6C33A97AD7}"/>
          </ac:spMkLst>
        </pc:spChg>
        <pc:spChg chg="mod">
          <ac:chgData name="Grace Zongo" userId="33acc2fdeb77085c" providerId="LiveId" clId="{B9A20B2C-7870-4D6F-A008-79C74D600FD4}" dt="2023-12-03T15:26:36.266" v="466" actId="34136"/>
          <ac:spMkLst>
            <pc:docMk/>
            <pc:sldMk cId="0" sldId="259"/>
            <ac:spMk id="65" creationId="{1C943FE2-D220-4932-1CC6-173EB2E7F43D}"/>
          </ac:spMkLst>
        </pc:spChg>
        <pc:spChg chg="del mod">
          <ac:chgData name="Grace Zongo" userId="33acc2fdeb77085c" providerId="LiveId" clId="{B9A20B2C-7870-4D6F-A008-79C74D600FD4}" dt="2023-12-08T18:50:23.032" v="6850" actId="478"/>
          <ac:spMkLst>
            <pc:docMk/>
            <pc:sldMk cId="0" sldId="259"/>
            <ac:spMk id="67" creationId="{BBF4E1C1-C87D-5536-44F0-DD750F607710}"/>
          </ac:spMkLst>
        </pc:spChg>
        <pc:spChg chg="mod">
          <ac:chgData name="Grace Zongo" userId="33acc2fdeb77085c" providerId="LiveId" clId="{B9A20B2C-7870-4D6F-A008-79C74D600FD4}" dt="2023-12-08T18:52:00.916" v="6871" actId="1076"/>
          <ac:spMkLst>
            <pc:docMk/>
            <pc:sldMk cId="0" sldId="259"/>
            <ac:spMk id="71" creationId="{389303EA-5627-FA19-E63B-67A4B02D367E}"/>
          </ac:spMkLst>
        </pc:spChg>
        <pc:spChg chg="mod">
          <ac:chgData name="Grace Zongo" userId="33acc2fdeb77085c" providerId="LiveId" clId="{B9A20B2C-7870-4D6F-A008-79C74D600FD4}" dt="2023-12-03T15:26:36.266" v="466" actId="34136"/>
          <ac:spMkLst>
            <pc:docMk/>
            <pc:sldMk cId="0" sldId="259"/>
            <ac:spMk id="74" creationId="{32889057-7321-95F2-2369-BFDAFF21E997}"/>
          </ac:spMkLst>
        </pc:spChg>
        <pc:spChg chg="mod">
          <ac:chgData name="Grace Zongo" userId="33acc2fdeb77085c" providerId="LiveId" clId="{B9A20B2C-7870-4D6F-A008-79C74D600FD4}" dt="2023-12-03T15:26:36.266" v="466" actId="34136"/>
          <ac:spMkLst>
            <pc:docMk/>
            <pc:sldMk cId="0" sldId="259"/>
            <ac:spMk id="75" creationId="{BC6AA3A5-A91A-68FF-E362-1FEF56537626}"/>
          </ac:spMkLst>
        </pc:spChg>
        <pc:spChg chg="mod">
          <ac:chgData name="Grace Zongo" userId="33acc2fdeb77085c" providerId="LiveId" clId="{B9A20B2C-7870-4D6F-A008-79C74D600FD4}" dt="2023-12-03T15:26:36.266" v="466" actId="34136"/>
          <ac:spMkLst>
            <pc:docMk/>
            <pc:sldMk cId="0" sldId="259"/>
            <ac:spMk id="76" creationId="{B547D1CE-A9A8-FC90-9FE7-45D807DECBA1}"/>
          </ac:spMkLst>
        </pc:spChg>
        <pc:spChg chg="del mod">
          <ac:chgData name="Grace Zongo" userId="33acc2fdeb77085c" providerId="LiveId" clId="{B9A20B2C-7870-4D6F-A008-79C74D600FD4}" dt="2023-12-08T18:50:16.215" v="6848" actId="478"/>
          <ac:spMkLst>
            <pc:docMk/>
            <pc:sldMk cId="0" sldId="259"/>
            <ac:spMk id="77" creationId="{CC221F94-0633-742A-E510-A13FD49B638E}"/>
          </ac:spMkLst>
        </pc:spChg>
        <pc:spChg chg="del mod">
          <ac:chgData name="Grace Zongo" userId="33acc2fdeb77085c" providerId="LiveId" clId="{B9A20B2C-7870-4D6F-A008-79C74D600FD4}" dt="2023-12-08T18:51:19.729" v="6864" actId="478"/>
          <ac:spMkLst>
            <pc:docMk/>
            <pc:sldMk cId="0" sldId="259"/>
            <ac:spMk id="78" creationId="{48EF3DD9-2D7A-71E3-BD9D-ADC77CDAB669}"/>
          </ac:spMkLst>
        </pc:spChg>
        <pc:spChg chg="mod">
          <ac:chgData name="Grace Zongo" userId="33acc2fdeb77085c" providerId="LiveId" clId="{B9A20B2C-7870-4D6F-A008-79C74D600FD4}" dt="2023-12-03T15:26:36.266" v="466" actId="34136"/>
          <ac:spMkLst>
            <pc:docMk/>
            <pc:sldMk cId="0" sldId="259"/>
            <ac:spMk id="81" creationId="{478AF4A0-5582-A756-A564-9922EA57293D}"/>
          </ac:spMkLst>
        </pc:spChg>
        <pc:spChg chg="mod">
          <ac:chgData name="Grace Zongo" userId="33acc2fdeb77085c" providerId="LiveId" clId="{B9A20B2C-7870-4D6F-A008-79C74D600FD4}" dt="2023-12-03T15:26:36.266" v="466" actId="34136"/>
          <ac:spMkLst>
            <pc:docMk/>
            <pc:sldMk cId="0" sldId="259"/>
            <ac:spMk id="82" creationId="{6FC3C0C2-B425-3364-0B3F-5CC7CC0EEEA7}"/>
          </ac:spMkLst>
        </pc:spChg>
        <pc:spChg chg="mod">
          <ac:chgData name="Grace Zongo" userId="33acc2fdeb77085c" providerId="LiveId" clId="{B9A20B2C-7870-4D6F-A008-79C74D600FD4}" dt="2023-12-03T15:26:36.266" v="466" actId="34136"/>
          <ac:spMkLst>
            <pc:docMk/>
            <pc:sldMk cId="0" sldId="259"/>
            <ac:spMk id="83" creationId="{D8311D7E-0ACE-933E-7F6D-F1A61D16086F}"/>
          </ac:spMkLst>
        </pc:spChg>
        <pc:spChg chg="del mod">
          <ac:chgData name="Grace Zongo" userId="33acc2fdeb77085c" providerId="LiveId" clId="{B9A20B2C-7870-4D6F-A008-79C74D600FD4}" dt="2023-12-08T18:50:18.648" v="6849" actId="478"/>
          <ac:spMkLst>
            <pc:docMk/>
            <pc:sldMk cId="0" sldId="259"/>
            <ac:spMk id="84" creationId="{322A26F2-3E3A-570A-7309-19FD2BCCCA39}"/>
          </ac:spMkLst>
        </pc:spChg>
        <pc:spChg chg="mod">
          <ac:chgData name="Grace Zongo" userId="33acc2fdeb77085c" providerId="LiveId" clId="{B9A20B2C-7870-4D6F-A008-79C74D600FD4}" dt="2023-12-08T18:51:50.539" v="6870" actId="1076"/>
          <ac:spMkLst>
            <pc:docMk/>
            <pc:sldMk cId="0" sldId="259"/>
            <ac:spMk id="85" creationId="{6A637C34-AC60-FAE9-1E2B-C43C7EBE3FEC}"/>
          </ac:spMkLst>
        </pc:spChg>
        <pc:grpChg chg="add mod">
          <ac:chgData name="Grace Zongo" userId="33acc2fdeb77085c" providerId="LiveId" clId="{B9A20B2C-7870-4D6F-A008-79C74D600FD4}" dt="2023-12-07T02:38:36.347" v="1367" actId="571"/>
          <ac:grpSpMkLst>
            <pc:docMk/>
            <pc:sldMk cId="0" sldId="259"/>
            <ac:grpSpMk id="5" creationId="{6B361346-095C-821F-D72F-35DB3BCF2DE6}"/>
          </ac:grpSpMkLst>
        </pc:grpChg>
        <pc:grpChg chg="mod">
          <ac:chgData name="Grace Zongo" userId="33acc2fdeb77085c" providerId="LiveId" clId="{B9A20B2C-7870-4D6F-A008-79C74D600FD4}" dt="2023-12-07T02:38:36.347" v="1367" actId="571"/>
          <ac:grpSpMkLst>
            <pc:docMk/>
            <pc:sldMk cId="0" sldId="259"/>
            <ac:grpSpMk id="6" creationId="{E2741211-DBBE-BA2E-DEFD-18CFE8CB8BD1}"/>
          </ac:grpSpMkLst>
        </pc:grpChg>
        <pc:grpChg chg="add mod">
          <ac:chgData name="Grace Zongo" userId="33acc2fdeb77085c" providerId="LiveId" clId="{B9A20B2C-7870-4D6F-A008-79C74D600FD4}" dt="2023-12-07T02:38:36.347" v="1367" actId="571"/>
          <ac:grpSpMkLst>
            <pc:docMk/>
            <pc:sldMk cId="0" sldId="259"/>
            <ac:grpSpMk id="12" creationId="{DD246FB6-6971-C9C5-A7EB-AB9EBA0E1968}"/>
          </ac:grpSpMkLst>
        </pc:grpChg>
        <pc:grpChg chg="mod">
          <ac:chgData name="Grace Zongo" userId="33acc2fdeb77085c" providerId="LiveId" clId="{B9A20B2C-7870-4D6F-A008-79C74D600FD4}" dt="2023-12-07T02:38:36.347" v="1367" actId="571"/>
          <ac:grpSpMkLst>
            <pc:docMk/>
            <pc:sldMk cId="0" sldId="259"/>
            <ac:grpSpMk id="13" creationId="{E4023664-6ED7-CB16-BAAC-0F9521AB9610}"/>
          </ac:grpSpMkLst>
        </pc:grpChg>
        <pc:grpChg chg="mod">
          <ac:chgData name="Grace Zongo" userId="33acc2fdeb77085c" providerId="LiveId" clId="{B9A20B2C-7870-4D6F-A008-79C74D600FD4}" dt="2023-12-07T02:36:33.175" v="1358" actId="1076"/>
          <ac:grpSpMkLst>
            <pc:docMk/>
            <pc:sldMk cId="0" sldId="259"/>
            <ac:grpSpMk id="16" creationId="{00000000-0000-0000-0000-000000000000}"/>
          </ac:grpSpMkLst>
        </pc:grpChg>
        <pc:grpChg chg="add mod">
          <ac:chgData name="Grace Zongo" userId="33acc2fdeb77085c" providerId="LiveId" clId="{B9A20B2C-7870-4D6F-A008-79C74D600FD4}" dt="2023-12-07T02:38:36.347" v="1367" actId="571"/>
          <ac:grpSpMkLst>
            <pc:docMk/>
            <pc:sldMk cId="0" sldId="259"/>
            <ac:grpSpMk id="23" creationId="{FB072AEF-43DD-6D81-1D02-AD7D0839C155}"/>
          </ac:grpSpMkLst>
        </pc:grpChg>
        <pc:grpChg chg="mod">
          <ac:chgData name="Grace Zongo" userId="33acc2fdeb77085c" providerId="LiveId" clId="{B9A20B2C-7870-4D6F-A008-79C74D600FD4}" dt="2023-12-07T02:38:36.347" v="1367" actId="571"/>
          <ac:grpSpMkLst>
            <pc:docMk/>
            <pc:sldMk cId="0" sldId="259"/>
            <ac:grpSpMk id="24" creationId="{05D3337E-5263-53D9-C932-77427D625FCE}"/>
          </ac:grpSpMkLst>
        </pc:grpChg>
        <pc:grpChg chg="mod">
          <ac:chgData name="Grace Zongo" userId="33acc2fdeb77085c" providerId="LiveId" clId="{B9A20B2C-7870-4D6F-A008-79C74D600FD4}" dt="2023-12-08T18:52:00.916" v="6871" actId="1076"/>
          <ac:grpSpMkLst>
            <pc:docMk/>
            <pc:sldMk cId="0" sldId="259"/>
            <ac:grpSpMk id="61" creationId="{3D33D433-00EF-0E4F-E055-4532B91B07B9}"/>
          </ac:grpSpMkLst>
        </pc:grpChg>
        <pc:grpChg chg="mod">
          <ac:chgData name="Grace Zongo" userId="33acc2fdeb77085c" providerId="LiveId" clId="{B9A20B2C-7870-4D6F-A008-79C74D600FD4}" dt="2023-12-03T15:26:36.266" v="466" actId="34136"/>
          <ac:grpSpMkLst>
            <pc:docMk/>
            <pc:sldMk cId="0" sldId="259"/>
            <ac:grpSpMk id="62" creationId="{A8618CF6-6E05-A25B-5300-4D36EC90420B}"/>
          </ac:grpSpMkLst>
        </pc:grpChg>
        <pc:grpChg chg="del mod">
          <ac:chgData name="Grace Zongo" userId="33acc2fdeb77085c" providerId="LiveId" clId="{B9A20B2C-7870-4D6F-A008-79C74D600FD4}" dt="2023-12-08T18:51:21.644" v="6865" actId="478"/>
          <ac:grpSpMkLst>
            <pc:docMk/>
            <pc:sldMk cId="0" sldId="259"/>
            <ac:grpSpMk id="72" creationId="{9CF8129D-E38B-CE44-9B4B-AEB22D78078A}"/>
          </ac:grpSpMkLst>
        </pc:grpChg>
        <pc:grpChg chg="mod">
          <ac:chgData name="Grace Zongo" userId="33acc2fdeb77085c" providerId="LiveId" clId="{B9A20B2C-7870-4D6F-A008-79C74D600FD4}" dt="2023-12-03T15:26:36.266" v="466" actId="34136"/>
          <ac:grpSpMkLst>
            <pc:docMk/>
            <pc:sldMk cId="0" sldId="259"/>
            <ac:grpSpMk id="73" creationId="{45FE6658-FEED-F6F9-E691-CAB59CC6B1F2}"/>
          </ac:grpSpMkLst>
        </pc:grpChg>
        <pc:grpChg chg="mod">
          <ac:chgData name="Grace Zongo" userId="33acc2fdeb77085c" providerId="LiveId" clId="{B9A20B2C-7870-4D6F-A008-79C74D600FD4}" dt="2023-12-08T18:51:50.539" v="6870" actId="1076"/>
          <ac:grpSpMkLst>
            <pc:docMk/>
            <pc:sldMk cId="0" sldId="259"/>
            <ac:grpSpMk id="79" creationId="{55136CF1-DDBC-B6FB-C18C-D865EFD577E3}"/>
          </ac:grpSpMkLst>
        </pc:grpChg>
        <pc:grpChg chg="mod">
          <ac:chgData name="Grace Zongo" userId="33acc2fdeb77085c" providerId="LiveId" clId="{B9A20B2C-7870-4D6F-A008-79C74D600FD4}" dt="2023-12-03T15:26:36.266" v="466" actId="34136"/>
          <ac:grpSpMkLst>
            <pc:docMk/>
            <pc:sldMk cId="0" sldId="259"/>
            <ac:grpSpMk id="80" creationId="{90B45BFC-10F8-DE50-15C8-B43CF4BCC2E7}"/>
          </ac:grpSpMkLst>
        </pc:grpChg>
        <pc:graphicFrameChg chg="add mod">
          <ac:chgData name="Grace Zongo" userId="33acc2fdeb77085c" providerId="LiveId" clId="{B9A20B2C-7870-4D6F-A008-79C74D600FD4}" dt="2023-12-07T02:38:36.347" v="1367" actId="571"/>
          <ac:graphicFrameMkLst>
            <pc:docMk/>
            <pc:sldMk cId="0" sldId="259"/>
            <ac:graphicFrameMk id="30" creationId="{F8A74C36-4363-87AE-9274-CF205CC3E78A}"/>
          </ac:graphicFrameMkLst>
        </pc:graphicFrameChg>
        <pc:graphicFrameChg chg="add mod">
          <ac:chgData name="Grace Zongo" userId="33acc2fdeb77085c" providerId="LiveId" clId="{B9A20B2C-7870-4D6F-A008-79C74D600FD4}" dt="2023-12-07T02:38:36.347" v="1367" actId="571"/>
          <ac:graphicFrameMkLst>
            <pc:docMk/>
            <pc:sldMk cId="0" sldId="259"/>
            <ac:graphicFrameMk id="31" creationId="{30C3B295-5E58-5D1B-967B-A5E7A9922EAD}"/>
          </ac:graphicFrameMkLst>
        </pc:graphicFrameChg>
        <pc:graphicFrameChg chg="add mod">
          <ac:chgData name="Grace Zongo" userId="33acc2fdeb77085c" providerId="LiveId" clId="{B9A20B2C-7870-4D6F-A008-79C74D600FD4}" dt="2023-12-07T02:38:36.347" v="1367" actId="571"/>
          <ac:graphicFrameMkLst>
            <pc:docMk/>
            <pc:sldMk cId="0" sldId="259"/>
            <ac:graphicFrameMk id="32" creationId="{09AB1879-4274-FD39-2E97-8BE12B543E23}"/>
          </ac:graphicFrameMkLst>
        </pc:graphicFrameChg>
        <pc:graphicFrameChg chg="del mod modGraphic">
          <ac:chgData name="Grace Zongo" userId="33acc2fdeb77085c" providerId="LiveId" clId="{B9A20B2C-7870-4D6F-A008-79C74D600FD4}" dt="2023-12-08T18:51:19.729" v="6864" actId="478"/>
          <ac:graphicFrameMkLst>
            <pc:docMk/>
            <pc:sldMk cId="0" sldId="259"/>
            <ac:graphicFrameMk id="93" creationId="{ECF5F2ED-7D1E-2E46-EDC5-D47F796A74BB}"/>
          </ac:graphicFrameMkLst>
        </pc:graphicFrameChg>
        <pc:graphicFrameChg chg="mod modGraphic">
          <ac:chgData name="Grace Zongo" userId="33acc2fdeb77085c" providerId="LiveId" clId="{B9A20B2C-7870-4D6F-A008-79C74D600FD4}" dt="2023-12-08T18:51:50.539" v="6870" actId="1076"/>
          <ac:graphicFrameMkLst>
            <pc:docMk/>
            <pc:sldMk cId="0" sldId="259"/>
            <ac:graphicFrameMk id="94" creationId="{31CA75BD-9971-3664-A825-88DDC4862F6C}"/>
          </ac:graphicFrameMkLst>
        </pc:graphicFrameChg>
        <pc:graphicFrameChg chg="mod modGraphic">
          <ac:chgData name="Grace Zongo" userId="33acc2fdeb77085c" providerId="LiveId" clId="{B9A20B2C-7870-4D6F-A008-79C74D600FD4}" dt="2023-12-08T18:52:00.916" v="6871" actId="1076"/>
          <ac:graphicFrameMkLst>
            <pc:docMk/>
            <pc:sldMk cId="0" sldId="259"/>
            <ac:graphicFrameMk id="95" creationId="{FE4A1CBF-0FF9-B108-816D-CF435316425B}"/>
          </ac:graphicFrameMkLst>
        </pc:graphicFrameChg>
        <pc:picChg chg="add del mod">
          <ac:chgData name="Grace Zongo" userId="33acc2fdeb77085c" providerId="LiveId" clId="{B9A20B2C-7870-4D6F-A008-79C74D600FD4}" dt="2023-12-07T02:31:01.470" v="1342" actId="478"/>
          <ac:picMkLst>
            <pc:docMk/>
            <pc:sldMk cId="0" sldId="259"/>
            <ac:picMk id="3074" creationId="{9EBA0586-5C45-5E3F-DD25-C6F59442F79D}"/>
          </ac:picMkLst>
        </pc:picChg>
        <pc:picChg chg="add mod">
          <ac:chgData name="Grace Zongo" userId="33acc2fdeb77085c" providerId="LiveId" clId="{B9A20B2C-7870-4D6F-A008-79C74D600FD4}" dt="2023-12-08T16:06:10.290" v="6719" actId="1076"/>
          <ac:picMkLst>
            <pc:docMk/>
            <pc:sldMk cId="0" sldId="259"/>
            <ac:picMk id="3076" creationId="{82ABEBC7-42AE-AE01-4DAA-9FDC1F825740}"/>
          </ac:picMkLst>
        </pc:picChg>
      </pc:sldChg>
      <pc:sldChg chg="addSp delSp modSp mod modNotesTx">
        <pc:chgData name="Grace Zongo" userId="33acc2fdeb77085c" providerId="LiveId" clId="{B9A20B2C-7870-4D6F-A008-79C74D600FD4}" dt="2023-12-08T17:12:00.294" v="6809" actId="20577"/>
        <pc:sldMkLst>
          <pc:docMk/>
          <pc:sldMk cId="0" sldId="261"/>
        </pc:sldMkLst>
        <pc:spChg chg="mod">
          <ac:chgData name="Grace Zongo" userId="33acc2fdeb77085c" providerId="LiveId" clId="{B9A20B2C-7870-4D6F-A008-79C74D600FD4}" dt="2023-12-07T19:32:38.921" v="2274" actId="1076"/>
          <ac:spMkLst>
            <pc:docMk/>
            <pc:sldMk cId="0" sldId="261"/>
            <ac:spMk id="2" creationId="{3EE4F469-3E89-1EFF-A36C-6FD091B6B65B}"/>
          </ac:spMkLst>
        </pc:spChg>
        <pc:spChg chg="mod">
          <ac:chgData name="Grace Zongo" userId="33acc2fdeb77085c" providerId="LiveId" clId="{B9A20B2C-7870-4D6F-A008-79C74D600FD4}" dt="2023-12-03T15:12:09.383" v="330" actId="1076"/>
          <ac:spMkLst>
            <pc:docMk/>
            <pc:sldMk cId="0" sldId="261"/>
            <ac:spMk id="9" creationId="{00000000-0000-0000-0000-000000000000}"/>
          </ac:spMkLst>
        </pc:spChg>
        <pc:spChg chg="mod">
          <ac:chgData name="Grace Zongo" userId="33acc2fdeb77085c" providerId="LiveId" clId="{B9A20B2C-7870-4D6F-A008-79C74D600FD4}" dt="2023-12-07T18:53:38.296" v="1961" actId="1076"/>
          <ac:spMkLst>
            <pc:docMk/>
            <pc:sldMk cId="0" sldId="261"/>
            <ac:spMk id="10" creationId="{00000000-0000-0000-0000-000000000000}"/>
          </ac:spMkLst>
        </pc:spChg>
        <pc:spChg chg="mod">
          <ac:chgData name="Grace Zongo" userId="33acc2fdeb77085c" providerId="LiveId" clId="{B9A20B2C-7870-4D6F-A008-79C74D600FD4}" dt="2023-12-03T15:12:09.383" v="330" actId="1076"/>
          <ac:spMkLst>
            <pc:docMk/>
            <pc:sldMk cId="0" sldId="261"/>
            <ac:spMk id="11" creationId="{00000000-0000-0000-0000-000000000000}"/>
          </ac:spMkLst>
        </pc:spChg>
        <pc:spChg chg="mod">
          <ac:chgData name="Grace Zongo" userId="33acc2fdeb77085c" providerId="LiveId" clId="{B9A20B2C-7870-4D6F-A008-79C74D600FD4}" dt="2023-12-03T15:12:09.383" v="330" actId="1076"/>
          <ac:spMkLst>
            <pc:docMk/>
            <pc:sldMk cId="0" sldId="261"/>
            <ac:spMk id="12" creationId="{00000000-0000-0000-0000-000000000000}"/>
          </ac:spMkLst>
        </pc:spChg>
        <pc:spChg chg="mod">
          <ac:chgData name="Grace Zongo" userId="33acc2fdeb77085c" providerId="LiveId" clId="{B9A20B2C-7870-4D6F-A008-79C74D600FD4}" dt="2023-12-03T15:12:09.383" v="330" actId="1076"/>
          <ac:spMkLst>
            <pc:docMk/>
            <pc:sldMk cId="0" sldId="261"/>
            <ac:spMk id="13" creationId="{00000000-0000-0000-0000-000000000000}"/>
          </ac:spMkLst>
        </pc:spChg>
        <pc:spChg chg="mod">
          <ac:chgData name="Grace Zongo" userId="33acc2fdeb77085c" providerId="LiveId" clId="{B9A20B2C-7870-4D6F-A008-79C74D600FD4}" dt="2023-12-03T15:12:09.383" v="330" actId="1076"/>
          <ac:spMkLst>
            <pc:docMk/>
            <pc:sldMk cId="0" sldId="261"/>
            <ac:spMk id="14" creationId="{00000000-0000-0000-0000-000000000000}"/>
          </ac:spMkLst>
        </pc:spChg>
        <pc:spChg chg="del">
          <ac:chgData name="Grace Zongo" userId="33acc2fdeb77085c" providerId="LiveId" clId="{B9A20B2C-7870-4D6F-A008-79C74D600FD4}" dt="2023-12-03T15:00:40.088" v="170" actId="478"/>
          <ac:spMkLst>
            <pc:docMk/>
            <pc:sldMk cId="0" sldId="261"/>
            <ac:spMk id="15" creationId="{00000000-0000-0000-0000-000000000000}"/>
          </ac:spMkLst>
        </pc:spChg>
        <pc:spChg chg="del">
          <ac:chgData name="Grace Zongo" userId="33acc2fdeb77085c" providerId="LiveId" clId="{B9A20B2C-7870-4D6F-A008-79C74D600FD4}" dt="2023-12-03T15:00:40.088" v="170" actId="478"/>
          <ac:spMkLst>
            <pc:docMk/>
            <pc:sldMk cId="0" sldId="261"/>
            <ac:spMk id="16" creationId="{00000000-0000-0000-0000-000000000000}"/>
          </ac:spMkLst>
        </pc:spChg>
        <pc:spChg chg="mod">
          <ac:chgData name="Grace Zongo" userId="33acc2fdeb77085c" providerId="LiveId" clId="{B9A20B2C-7870-4D6F-A008-79C74D600FD4}" dt="2023-12-03T15:12:09.383" v="330" actId="1076"/>
          <ac:spMkLst>
            <pc:docMk/>
            <pc:sldMk cId="0" sldId="261"/>
            <ac:spMk id="17" creationId="{00000000-0000-0000-0000-000000000000}"/>
          </ac:spMkLst>
        </pc:spChg>
        <pc:spChg chg="mod">
          <ac:chgData name="Grace Zongo" userId="33acc2fdeb77085c" providerId="LiveId" clId="{B9A20B2C-7870-4D6F-A008-79C74D600FD4}" dt="2023-12-08T16:06:58.724" v="6739" actId="20577"/>
          <ac:spMkLst>
            <pc:docMk/>
            <pc:sldMk cId="0" sldId="261"/>
            <ac:spMk id="21" creationId="{00000000-0000-0000-0000-000000000000}"/>
          </ac:spMkLst>
        </pc:spChg>
        <pc:spChg chg="del mod">
          <ac:chgData name="Grace Zongo" userId="33acc2fdeb77085c" providerId="LiveId" clId="{B9A20B2C-7870-4D6F-A008-79C74D600FD4}" dt="2023-12-03T15:04:10.098" v="305"/>
          <ac:spMkLst>
            <pc:docMk/>
            <pc:sldMk cId="0" sldId="261"/>
            <ac:spMk id="22" creationId="{00000000-0000-0000-0000-000000000000}"/>
          </ac:spMkLst>
        </pc:spChg>
        <pc:spChg chg="del">
          <ac:chgData name="Grace Zongo" userId="33acc2fdeb77085c" providerId="LiveId" clId="{B9A20B2C-7870-4D6F-A008-79C74D600FD4}" dt="2023-12-03T15:00:40.088" v="170" actId="478"/>
          <ac:spMkLst>
            <pc:docMk/>
            <pc:sldMk cId="0" sldId="261"/>
            <ac:spMk id="23" creationId="{00000000-0000-0000-0000-000000000000}"/>
          </ac:spMkLst>
        </pc:spChg>
        <pc:spChg chg="del">
          <ac:chgData name="Grace Zongo" userId="33acc2fdeb77085c" providerId="LiveId" clId="{B9A20B2C-7870-4D6F-A008-79C74D600FD4}" dt="2023-12-03T15:00:40.088" v="170" actId="478"/>
          <ac:spMkLst>
            <pc:docMk/>
            <pc:sldMk cId="0" sldId="261"/>
            <ac:spMk id="24" creationId="{00000000-0000-0000-0000-000000000000}"/>
          </ac:spMkLst>
        </pc:spChg>
        <pc:spChg chg="mod">
          <ac:chgData name="Grace Zongo" userId="33acc2fdeb77085c" providerId="LiveId" clId="{B9A20B2C-7870-4D6F-A008-79C74D600FD4}" dt="2023-12-07T19:49:43.140" v="2302" actId="20577"/>
          <ac:spMkLst>
            <pc:docMk/>
            <pc:sldMk cId="0" sldId="261"/>
            <ac:spMk id="25" creationId="{00000000-0000-0000-0000-000000000000}"/>
          </ac:spMkLst>
        </pc:spChg>
        <pc:spChg chg="del">
          <ac:chgData name="Grace Zongo" userId="33acc2fdeb77085c" providerId="LiveId" clId="{B9A20B2C-7870-4D6F-A008-79C74D600FD4}" dt="2023-12-03T15:00:40.088" v="170" actId="478"/>
          <ac:spMkLst>
            <pc:docMk/>
            <pc:sldMk cId="0" sldId="261"/>
            <ac:spMk id="26" creationId="{00000000-0000-0000-0000-000000000000}"/>
          </ac:spMkLst>
        </pc:spChg>
        <pc:spChg chg="del">
          <ac:chgData name="Grace Zongo" userId="33acc2fdeb77085c" providerId="LiveId" clId="{B9A20B2C-7870-4D6F-A008-79C74D600FD4}" dt="2023-12-03T15:00:40.088" v="170" actId="478"/>
          <ac:spMkLst>
            <pc:docMk/>
            <pc:sldMk cId="0" sldId="261"/>
            <ac:spMk id="27" creationId="{00000000-0000-0000-0000-000000000000}"/>
          </ac:spMkLst>
        </pc:spChg>
        <pc:spChg chg="add mod">
          <ac:chgData name="Grace Zongo" userId="33acc2fdeb77085c" providerId="LiveId" clId="{B9A20B2C-7870-4D6F-A008-79C74D600FD4}" dt="2023-12-03T15:12:09.383" v="330" actId="1076"/>
          <ac:spMkLst>
            <pc:docMk/>
            <pc:sldMk cId="0" sldId="261"/>
            <ac:spMk id="28" creationId="{FF36D75C-A90E-69CE-B65C-C25C1064195A}"/>
          </ac:spMkLst>
        </pc:spChg>
        <pc:spChg chg="mod">
          <ac:chgData name="Grace Zongo" userId="33acc2fdeb77085c" providerId="LiveId" clId="{B9A20B2C-7870-4D6F-A008-79C74D600FD4}" dt="2023-12-08T14:57:48.757" v="2825" actId="20577"/>
          <ac:spMkLst>
            <pc:docMk/>
            <pc:sldMk cId="0" sldId="261"/>
            <ac:spMk id="32" creationId="{00000000-0000-0000-0000-000000000000}"/>
          </ac:spMkLst>
        </pc:spChg>
        <pc:spChg chg="mod">
          <ac:chgData name="Grace Zongo" userId="33acc2fdeb77085c" providerId="LiveId" clId="{B9A20B2C-7870-4D6F-A008-79C74D600FD4}" dt="2023-12-08T14:58:29.732" v="2830"/>
          <ac:spMkLst>
            <pc:docMk/>
            <pc:sldMk cId="0" sldId="261"/>
            <ac:spMk id="33" creationId="{00000000-0000-0000-0000-000000000000}"/>
          </ac:spMkLst>
        </pc:spChg>
        <pc:spChg chg="mod">
          <ac:chgData name="Grace Zongo" userId="33acc2fdeb77085c" providerId="LiveId" clId="{B9A20B2C-7870-4D6F-A008-79C74D600FD4}" dt="2023-12-08T14:59:13.921" v="2868" actId="20577"/>
          <ac:spMkLst>
            <pc:docMk/>
            <pc:sldMk cId="0" sldId="261"/>
            <ac:spMk id="34" creationId="{00000000-0000-0000-0000-000000000000}"/>
          </ac:spMkLst>
        </pc:spChg>
        <pc:spChg chg="mod">
          <ac:chgData name="Grace Zongo" userId="33acc2fdeb77085c" providerId="LiveId" clId="{B9A20B2C-7870-4D6F-A008-79C74D600FD4}" dt="2023-12-06T22:45:54.696" v="550" actId="20577"/>
          <ac:spMkLst>
            <pc:docMk/>
            <pc:sldMk cId="0" sldId="261"/>
            <ac:spMk id="35" creationId="{00000000-0000-0000-0000-000000000000}"/>
          </ac:spMkLst>
        </pc:spChg>
        <pc:spChg chg="mod">
          <ac:chgData name="Grace Zongo" userId="33acc2fdeb77085c" providerId="LiveId" clId="{B9A20B2C-7870-4D6F-A008-79C74D600FD4}" dt="2023-12-03T15:12:09.383" v="330" actId="1076"/>
          <ac:spMkLst>
            <pc:docMk/>
            <pc:sldMk cId="0" sldId="261"/>
            <ac:spMk id="36" creationId="{51A1C368-F7CA-E240-83C7-F44C6E97069E}"/>
          </ac:spMkLst>
        </pc:spChg>
        <pc:spChg chg="del mod">
          <ac:chgData name="Grace Zongo" userId="33acc2fdeb77085c" providerId="LiveId" clId="{B9A20B2C-7870-4D6F-A008-79C74D600FD4}" dt="2023-12-03T14:16:24.569" v="155" actId="478"/>
          <ac:spMkLst>
            <pc:docMk/>
            <pc:sldMk cId="0" sldId="261"/>
            <ac:spMk id="37" creationId="{90D1FC88-4AA3-0235-C348-69A3FA39B2C5}"/>
          </ac:spMkLst>
        </pc:spChg>
        <pc:spChg chg="del">
          <ac:chgData name="Grace Zongo" userId="33acc2fdeb77085c" providerId="LiveId" clId="{B9A20B2C-7870-4D6F-A008-79C74D600FD4}" dt="2023-12-03T14:16:24.569" v="155" actId="478"/>
          <ac:spMkLst>
            <pc:docMk/>
            <pc:sldMk cId="0" sldId="261"/>
            <ac:spMk id="38" creationId="{844BDD39-A6FA-022B-14DD-61632ED23694}"/>
          </ac:spMkLst>
        </pc:spChg>
        <pc:spChg chg="mod">
          <ac:chgData name="Grace Zongo" userId="33acc2fdeb77085c" providerId="LiveId" clId="{B9A20B2C-7870-4D6F-A008-79C74D600FD4}" dt="2023-12-03T15:12:09.383" v="330" actId="1076"/>
          <ac:spMkLst>
            <pc:docMk/>
            <pc:sldMk cId="0" sldId="261"/>
            <ac:spMk id="39" creationId="{E4692C5C-9DFA-55EB-A91E-1AD654988AB0}"/>
          </ac:spMkLst>
        </pc:spChg>
        <pc:spChg chg="add mod">
          <ac:chgData name="Grace Zongo" userId="33acc2fdeb77085c" providerId="LiveId" clId="{B9A20B2C-7870-4D6F-A008-79C74D600FD4}" dt="2023-12-03T15:12:09.383" v="330" actId="1076"/>
          <ac:spMkLst>
            <pc:docMk/>
            <pc:sldMk cId="0" sldId="261"/>
            <ac:spMk id="41" creationId="{FBCE5D4F-067D-9806-4C93-034222D05671}"/>
          </ac:spMkLst>
        </pc:spChg>
        <pc:spChg chg="mod">
          <ac:chgData name="Grace Zongo" userId="33acc2fdeb77085c" providerId="LiveId" clId="{B9A20B2C-7870-4D6F-A008-79C74D600FD4}" dt="2023-12-03T15:01:20.049" v="174"/>
          <ac:spMkLst>
            <pc:docMk/>
            <pc:sldMk cId="0" sldId="261"/>
            <ac:spMk id="43" creationId="{0FFE6B2C-9034-B22B-5B12-A856C8D05F88}"/>
          </ac:spMkLst>
        </pc:spChg>
        <pc:spChg chg="mod">
          <ac:chgData name="Grace Zongo" userId="33acc2fdeb77085c" providerId="LiveId" clId="{B9A20B2C-7870-4D6F-A008-79C74D600FD4}" dt="2023-12-03T15:01:20.049" v="174"/>
          <ac:spMkLst>
            <pc:docMk/>
            <pc:sldMk cId="0" sldId="261"/>
            <ac:spMk id="44" creationId="{6392AC0D-0D03-B80A-7800-C2910B374804}"/>
          </ac:spMkLst>
        </pc:spChg>
        <pc:spChg chg="mod">
          <ac:chgData name="Grace Zongo" userId="33acc2fdeb77085c" providerId="LiveId" clId="{B9A20B2C-7870-4D6F-A008-79C74D600FD4}" dt="2023-12-03T15:01:20.049" v="174"/>
          <ac:spMkLst>
            <pc:docMk/>
            <pc:sldMk cId="0" sldId="261"/>
            <ac:spMk id="46" creationId="{7E4A1E2D-8BA6-6636-DB8F-C968F00A8DA7}"/>
          </ac:spMkLst>
        </pc:spChg>
        <pc:spChg chg="mod">
          <ac:chgData name="Grace Zongo" userId="33acc2fdeb77085c" providerId="LiveId" clId="{B9A20B2C-7870-4D6F-A008-79C74D600FD4}" dt="2023-12-03T15:01:20.049" v="174"/>
          <ac:spMkLst>
            <pc:docMk/>
            <pc:sldMk cId="0" sldId="261"/>
            <ac:spMk id="47" creationId="{FFA17134-1ECC-1058-99FF-2BC85B83C576}"/>
          </ac:spMkLst>
        </pc:spChg>
        <pc:spChg chg="add mod">
          <ac:chgData name="Grace Zongo" userId="33acc2fdeb77085c" providerId="LiveId" clId="{B9A20B2C-7870-4D6F-A008-79C74D600FD4}" dt="2023-12-03T15:12:09.383" v="330" actId="1076"/>
          <ac:spMkLst>
            <pc:docMk/>
            <pc:sldMk cId="0" sldId="261"/>
            <ac:spMk id="48" creationId="{A3F95F23-33CB-36F3-D94D-1E93AB3F1615}"/>
          </ac:spMkLst>
        </pc:spChg>
        <pc:spChg chg="add mod">
          <ac:chgData name="Grace Zongo" userId="33acc2fdeb77085c" providerId="LiveId" clId="{B9A20B2C-7870-4D6F-A008-79C74D600FD4}" dt="2023-12-03T15:12:09.383" v="330" actId="1076"/>
          <ac:spMkLst>
            <pc:docMk/>
            <pc:sldMk cId="0" sldId="261"/>
            <ac:spMk id="49" creationId="{6ABF3550-1D0D-1A21-4BB7-42BE8963909F}"/>
          </ac:spMkLst>
        </pc:spChg>
        <pc:spChg chg="add mod">
          <ac:chgData name="Grace Zongo" userId="33acc2fdeb77085c" providerId="LiveId" clId="{B9A20B2C-7870-4D6F-A008-79C74D600FD4}" dt="2023-12-03T15:12:09.383" v="330" actId="1076"/>
          <ac:spMkLst>
            <pc:docMk/>
            <pc:sldMk cId="0" sldId="261"/>
            <ac:spMk id="50" creationId="{B528AAE8-2767-A6E6-38C1-F4CB457ED823}"/>
          </ac:spMkLst>
        </pc:spChg>
        <pc:spChg chg="add mod">
          <ac:chgData name="Grace Zongo" userId="33acc2fdeb77085c" providerId="LiveId" clId="{B9A20B2C-7870-4D6F-A008-79C74D600FD4}" dt="2023-12-03T15:12:09.383" v="330" actId="1076"/>
          <ac:spMkLst>
            <pc:docMk/>
            <pc:sldMk cId="0" sldId="261"/>
            <ac:spMk id="51" creationId="{A4340CD6-136D-D870-DDB8-5A793F645D80}"/>
          </ac:spMkLst>
        </pc:spChg>
        <pc:spChg chg="add mod">
          <ac:chgData name="Grace Zongo" userId="33acc2fdeb77085c" providerId="LiveId" clId="{B9A20B2C-7870-4D6F-A008-79C74D600FD4}" dt="2023-12-03T15:12:09.383" v="330" actId="1076"/>
          <ac:spMkLst>
            <pc:docMk/>
            <pc:sldMk cId="0" sldId="261"/>
            <ac:spMk id="52" creationId="{02C1E1DE-885D-4092-71E2-100137A10D29}"/>
          </ac:spMkLst>
        </pc:spChg>
        <pc:spChg chg="add mod">
          <ac:chgData name="Grace Zongo" userId="33acc2fdeb77085c" providerId="LiveId" clId="{B9A20B2C-7870-4D6F-A008-79C74D600FD4}" dt="2023-12-03T15:12:09.383" v="330" actId="1076"/>
          <ac:spMkLst>
            <pc:docMk/>
            <pc:sldMk cId="0" sldId="261"/>
            <ac:spMk id="53" creationId="{E9D01FD5-D8AB-3845-158D-1E126C9F9584}"/>
          </ac:spMkLst>
        </pc:spChg>
        <pc:spChg chg="add mod">
          <ac:chgData name="Grace Zongo" userId="33acc2fdeb77085c" providerId="LiveId" clId="{B9A20B2C-7870-4D6F-A008-79C74D600FD4}" dt="2023-12-03T15:12:09.383" v="330" actId="1076"/>
          <ac:spMkLst>
            <pc:docMk/>
            <pc:sldMk cId="0" sldId="261"/>
            <ac:spMk id="54" creationId="{55827498-3837-FBB8-F5A0-0CD765F812B6}"/>
          </ac:spMkLst>
        </pc:spChg>
        <pc:spChg chg="mod">
          <ac:chgData name="Grace Zongo" userId="33acc2fdeb77085c" providerId="LiveId" clId="{B9A20B2C-7870-4D6F-A008-79C74D600FD4}" dt="2023-12-03T15:01:20.049" v="174"/>
          <ac:spMkLst>
            <pc:docMk/>
            <pc:sldMk cId="0" sldId="261"/>
            <ac:spMk id="56" creationId="{9B32BEE1-24F3-C5F3-25BD-B50F18BC2F01}"/>
          </ac:spMkLst>
        </pc:spChg>
        <pc:spChg chg="mod">
          <ac:chgData name="Grace Zongo" userId="33acc2fdeb77085c" providerId="LiveId" clId="{B9A20B2C-7870-4D6F-A008-79C74D600FD4}" dt="2023-12-03T15:01:20.049" v="174"/>
          <ac:spMkLst>
            <pc:docMk/>
            <pc:sldMk cId="0" sldId="261"/>
            <ac:spMk id="57" creationId="{5A2B74A9-519D-5908-A989-E6871343A632}"/>
          </ac:spMkLst>
        </pc:spChg>
        <pc:spChg chg="add mod">
          <ac:chgData name="Grace Zongo" userId="33acc2fdeb77085c" providerId="LiveId" clId="{B9A20B2C-7870-4D6F-A008-79C74D600FD4}" dt="2023-12-03T15:12:09.383" v="330" actId="1076"/>
          <ac:spMkLst>
            <pc:docMk/>
            <pc:sldMk cId="0" sldId="261"/>
            <ac:spMk id="58" creationId="{4782898F-048B-2CAD-B2F5-92F8D0390E62}"/>
          </ac:spMkLst>
        </pc:spChg>
        <pc:spChg chg="add del mod">
          <ac:chgData name="Grace Zongo" userId="33acc2fdeb77085c" providerId="LiveId" clId="{B9A20B2C-7870-4D6F-A008-79C74D600FD4}" dt="2023-12-03T15:04:10.098" v="307"/>
          <ac:spMkLst>
            <pc:docMk/>
            <pc:sldMk cId="0" sldId="261"/>
            <ac:spMk id="59" creationId="{EA7CE14E-A735-0F85-0B02-DD62451DF314}"/>
          </ac:spMkLst>
        </pc:spChg>
        <pc:spChg chg="add mod">
          <ac:chgData name="Grace Zongo" userId="33acc2fdeb77085c" providerId="LiveId" clId="{B9A20B2C-7870-4D6F-A008-79C74D600FD4}" dt="2023-12-07T18:54:11.799" v="2014" actId="20577"/>
          <ac:spMkLst>
            <pc:docMk/>
            <pc:sldMk cId="0" sldId="261"/>
            <ac:spMk id="60" creationId="{C309AA3D-316E-A3AA-3876-AB3A01FF0BD9}"/>
          </ac:spMkLst>
        </pc:spChg>
        <pc:spChg chg="mod">
          <ac:chgData name="Grace Zongo" userId="33acc2fdeb77085c" providerId="LiveId" clId="{B9A20B2C-7870-4D6F-A008-79C74D600FD4}" dt="2023-12-03T15:01:20.049" v="174"/>
          <ac:spMkLst>
            <pc:docMk/>
            <pc:sldMk cId="0" sldId="261"/>
            <ac:spMk id="62" creationId="{63CE11D2-3D02-5E40-0178-83699BB9D4F9}"/>
          </ac:spMkLst>
        </pc:spChg>
        <pc:spChg chg="mod">
          <ac:chgData name="Grace Zongo" userId="33acc2fdeb77085c" providerId="LiveId" clId="{B9A20B2C-7870-4D6F-A008-79C74D600FD4}" dt="2023-12-03T15:01:20.049" v="174"/>
          <ac:spMkLst>
            <pc:docMk/>
            <pc:sldMk cId="0" sldId="261"/>
            <ac:spMk id="63" creationId="{2AA3C510-D4D0-C7A0-CCB3-D66A88E8B255}"/>
          </ac:spMkLst>
        </pc:spChg>
        <pc:spChg chg="add mod">
          <ac:chgData name="Grace Zongo" userId="33acc2fdeb77085c" providerId="LiveId" clId="{B9A20B2C-7870-4D6F-A008-79C74D600FD4}" dt="2023-12-07T01:27:30.193" v="1150" actId="20577"/>
          <ac:spMkLst>
            <pc:docMk/>
            <pc:sldMk cId="0" sldId="261"/>
            <ac:spMk id="64" creationId="{71A79A1D-5FD1-1237-6692-E50C8030DFE7}"/>
          </ac:spMkLst>
        </pc:spChg>
        <pc:spChg chg="add mod">
          <ac:chgData name="Grace Zongo" userId="33acc2fdeb77085c" providerId="LiveId" clId="{B9A20B2C-7870-4D6F-A008-79C74D600FD4}" dt="2023-12-07T01:29:04.433" v="1202" actId="1076"/>
          <ac:spMkLst>
            <pc:docMk/>
            <pc:sldMk cId="0" sldId="261"/>
            <ac:spMk id="65" creationId="{01704520-C054-BBE3-5EDE-197FF9064FC2}"/>
          </ac:spMkLst>
        </pc:spChg>
        <pc:spChg chg="add mod">
          <ac:chgData name="Grace Zongo" userId="33acc2fdeb77085c" providerId="LiveId" clId="{B9A20B2C-7870-4D6F-A008-79C74D600FD4}" dt="2023-12-03T15:12:09.383" v="330" actId="1076"/>
          <ac:spMkLst>
            <pc:docMk/>
            <pc:sldMk cId="0" sldId="261"/>
            <ac:spMk id="66" creationId="{B7AB22A6-7984-657B-DD93-0D1FC10774EA}"/>
          </ac:spMkLst>
        </pc:spChg>
        <pc:spChg chg="add mod">
          <ac:chgData name="Grace Zongo" userId="33acc2fdeb77085c" providerId="LiveId" clId="{B9A20B2C-7870-4D6F-A008-79C74D600FD4}" dt="2023-12-03T15:12:09.383" v="330" actId="1076"/>
          <ac:spMkLst>
            <pc:docMk/>
            <pc:sldMk cId="0" sldId="261"/>
            <ac:spMk id="67" creationId="{E9E72F42-2FE4-7A33-34B7-7B8C19D2AACC}"/>
          </ac:spMkLst>
        </pc:spChg>
        <pc:spChg chg="add mod">
          <ac:chgData name="Grace Zongo" userId="33acc2fdeb77085c" providerId="LiveId" clId="{B9A20B2C-7870-4D6F-A008-79C74D600FD4}" dt="2023-12-03T15:12:09.383" v="330" actId="1076"/>
          <ac:spMkLst>
            <pc:docMk/>
            <pc:sldMk cId="0" sldId="261"/>
            <ac:spMk id="68" creationId="{D3405105-E5CD-4C67-7412-B416047266EE}"/>
          </ac:spMkLst>
        </pc:spChg>
        <pc:spChg chg="add mod">
          <ac:chgData name="Grace Zongo" userId="33acc2fdeb77085c" providerId="LiveId" clId="{B9A20B2C-7870-4D6F-A008-79C74D600FD4}" dt="2023-12-03T15:12:09.383" v="330" actId="1076"/>
          <ac:spMkLst>
            <pc:docMk/>
            <pc:sldMk cId="0" sldId="261"/>
            <ac:spMk id="69" creationId="{A7FD8998-27A7-0DA9-0F5B-25A0A8DDB443}"/>
          </ac:spMkLst>
        </pc:spChg>
        <pc:spChg chg="add mod">
          <ac:chgData name="Grace Zongo" userId="33acc2fdeb77085c" providerId="LiveId" clId="{B9A20B2C-7870-4D6F-A008-79C74D600FD4}" dt="2023-12-03T15:12:09.383" v="330" actId="1076"/>
          <ac:spMkLst>
            <pc:docMk/>
            <pc:sldMk cId="0" sldId="261"/>
            <ac:spMk id="70" creationId="{0897EE1E-92F2-2E7D-57F1-F124A267E3B6}"/>
          </ac:spMkLst>
        </pc:spChg>
        <pc:spChg chg="add mod">
          <ac:chgData name="Grace Zongo" userId="33acc2fdeb77085c" providerId="LiveId" clId="{B9A20B2C-7870-4D6F-A008-79C74D600FD4}" dt="2023-12-03T15:12:09.383" v="330" actId="1076"/>
          <ac:spMkLst>
            <pc:docMk/>
            <pc:sldMk cId="0" sldId="261"/>
            <ac:spMk id="71" creationId="{CC732BA3-C3EE-C836-32C5-25BED9392CC6}"/>
          </ac:spMkLst>
        </pc:spChg>
        <pc:spChg chg="add mod">
          <ac:chgData name="Grace Zongo" userId="33acc2fdeb77085c" providerId="LiveId" clId="{B9A20B2C-7870-4D6F-A008-79C74D600FD4}" dt="2023-12-03T15:12:09.383" v="330" actId="1076"/>
          <ac:spMkLst>
            <pc:docMk/>
            <pc:sldMk cId="0" sldId="261"/>
            <ac:spMk id="72" creationId="{C62DCA92-4450-B4A3-45A9-EB316EF71DDD}"/>
          </ac:spMkLst>
        </pc:spChg>
        <pc:spChg chg="add mod ord">
          <ac:chgData name="Grace Zongo" userId="33acc2fdeb77085c" providerId="LiveId" clId="{B9A20B2C-7870-4D6F-A008-79C74D600FD4}" dt="2023-12-03T15:13:17.652" v="334" actId="1076"/>
          <ac:spMkLst>
            <pc:docMk/>
            <pc:sldMk cId="0" sldId="261"/>
            <ac:spMk id="73" creationId="{8FE97871-74EE-E8E7-0F6A-C9E34276F13D}"/>
          </ac:spMkLst>
        </pc:spChg>
        <pc:grpChg chg="mod">
          <ac:chgData name="Grace Zongo" userId="33acc2fdeb77085c" providerId="LiveId" clId="{B9A20B2C-7870-4D6F-A008-79C74D600FD4}" dt="2023-12-03T15:12:09.383" v="330" actId="1076"/>
          <ac:grpSpMkLst>
            <pc:docMk/>
            <pc:sldMk cId="0" sldId="261"/>
            <ac:grpSpMk id="3" creationId="{00000000-0000-0000-0000-000000000000}"/>
          </ac:grpSpMkLst>
        </pc:grpChg>
        <pc:grpChg chg="mod">
          <ac:chgData name="Grace Zongo" userId="33acc2fdeb77085c" providerId="LiveId" clId="{B9A20B2C-7870-4D6F-A008-79C74D600FD4}" dt="2023-12-03T15:12:09.383" v="330" actId="1076"/>
          <ac:grpSpMkLst>
            <pc:docMk/>
            <pc:sldMk cId="0" sldId="261"/>
            <ac:grpSpMk id="6" creationId="{00000000-0000-0000-0000-000000000000}"/>
          </ac:grpSpMkLst>
        </pc:grpChg>
        <pc:grpChg chg="mod">
          <ac:chgData name="Grace Zongo" userId="33acc2fdeb77085c" providerId="LiveId" clId="{B9A20B2C-7870-4D6F-A008-79C74D600FD4}" dt="2023-12-03T15:12:09.383" v="330" actId="1076"/>
          <ac:grpSpMkLst>
            <pc:docMk/>
            <pc:sldMk cId="0" sldId="261"/>
            <ac:grpSpMk id="18" creationId="{00000000-0000-0000-0000-000000000000}"/>
          </ac:grpSpMkLst>
        </pc:grpChg>
        <pc:grpChg chg="mod">
          <ac:chgData name="Grace Zongo" userId="33acc2fdeb77085c" providerId="LiveId" clId="{B9A20B2C-7870-4D6F-A008-79C74D600FD4}" dt="2023-12-03T15:12:09.383" v="330" actId="1076"/>
          <ac:grpSpMkLst>
            <pc:docMk/>
            <pc:sldMk cId="0" sldId="261"/>
            <ac:grpSpMk id="29" creationId="{00000000-0000-0000-0000-000000000000}"/>
          </ac:grpSpMkLst>
        </pc:grpChg>
        <pc:grpChg chg="add mod">
          <ac:chgData name="Grace Zongo" userId="33acc2fdeb77085c" providerId="LiveId" clId="{B9A20B2C-7870-4D6F-A008-79C74D600FD4}" dt="2023-12-03T15:12:09.383" v="330" actId="1076"/>
          <ac:grpSpMkLst>
            <pc:docMk/>
            <pc:sldMk cId="0" sldId="261"/>
            <ac:grpSpMk id="42" creationId="{4DA47B4D-5D5E-C187-B9A6-36D8138CDF9D}"/>
          </ac:grpSpMkLst>
        </pc:grpChg>
        <pc:grpChg chg="add mod">
          <ac:chgData name="Grace Zongo" userId="33acc2fdeb77085c" providerId="LiveId" clId="{B9A20B2C-7870-4D6F-A008-79C74D600FD4}" dt="2023-12-03T15:12:09.383" v="330" actId="1076"/>
          <ac:grpSpMkLst>
            <pc:docMk/>
            <pc:sldMk cId="0" sldId="261"/>
            <ac:grpSpMk id="45" creationId="{C38E44D1-4DBC-878F-EA39-808071B595D3}"/>
          </ac:grpSpMkLst>
        </pc:grpChg>
        <pc:grpChg chg="add mod">
          <ac:chgData name="Grace Zongo" userId="33acc2fdeb77085c" providerId="LiveId" clId="{B9A20B2C-7870-4D6F-A008-79C74D600FD4}" dt="2023-12-03T15:12:09.383" v="330" actId="1076"/>
          <ac:grpSpMkLst>
            <pc:docMk/>
            <pc:sldMk cId="0" sldId="261"/>
            <ac:grpSpMk id="55" creationId="{4C5D428A-EBD3-EFC2-56B2-1D1486EB07B8}"/>
          </ac:grpSpMkLst>
        </pc:grpChg>
        <pc:grpChg chg="add mod">
          <ac:chgData name="Grace Zongo" userId="33acc2fdeb77085c" providerId="LiveId" clId="{B9A20B2C-7870-4D6F-A008-79C74D600FD4}" dt="2023-12-03T15:12:09.383" v="330" actId="1076"/>
          <ac:grpSpMkLst>
            <pc:docMk/>
            <pc:sldMk cId="0" sldId="261"/>
            <ac:grpSpMk id="61" creationId="{39470B08-7895-F431-CDD4-0EAA86D4B7FF}"/>
          </ac:grpSpMkLst>
        </pc:grpChg>
        <pc:picChg chg="del mod">
          <ac:chgData name="Grace Zongo" userId="33acc2fdeb77085c" providerId="LiveId" clId="{B9A20B2C-7870-4D6F-A008-79C74D600FD4}" dt="2023-12-03T14:18:19.927" v="167" actId="478"/>
          <ac:picMkLst>
            <pc:docMk/>
            <pc:sldMk cId="0" sldId="261"/>
            <ac:picMk id="40" creationId="{53207752-5223-7311-5E17-1048093C5239}"/>
          </ac:picMkLst>
        </pc:picChg>
      </pc:sldChg>
      <pc:sldChg chg="addSp delSp modSp mod ord modAnim modNotesTx">
        <pc:chgData name="Grace Zongo" userId="33acc2fdeb77085c" providerId="LiveId" clId="{B9A20B2C-7870-4D6F-A008-79C74D600FD4}" dt="2023-12-08T18:46:31.812" v="6833" actId="20577"/>
        <pc:sldMkLst>
          <pc:docMk/>
          <pc:sldMk cId="0" sldId="263"/>
        </pc:sldMkLst>
        <pc:spChg chg="add del mod">
          <ac:chgData name="Grace Zongo" userId="33acc2fdeb77085c" providerId="LiveId" clId="{B9A20B2C-7870-4D6F-A008-79C74D600FD4}" dt="2023-12-06T23:57:50.911" v="690" actId="478"/>
          <ac:spMkLst>
            <pc:docMk/>
            <pc:sldMk cId="0" sldId="263"/>
            <ac:spMk id="2" creationId="{F53BD264-3E69-3865-B5FF-921E9EFBB3D0}"/>
          </ac:spMkLst>
        </pc:spChg>
        <pc:spChg chg="mod">
          <ac:chgData name="Grace Zongo" userId="33acc2fdeb77085c" providerId="LiveId" clId="{B9A20B2C-7870-4D6F-A008-79C74D600FD4}" dt="2023-12-08T15:19:23.390" v="3837" actId="1076"/>
          <ac:spMkLst>
            <pc:docMk/>
            <pc:sldMk cId="0" sldId="263"/>
            <ac:spMk id="5" creationId="{00000000-0000-0000-0000-000000000000}"/>
          </ac:spMkLst>
        </pc:spChg>
        <pc:spChg chg="mod">
          <ac:chgData name="Grace Zongo" userId="33acc2fdeb77085c" providerId="LiveId" clId="{B9A20B2C-7870-4D6F-A008-79C74D600FD4}" dt="2023-12-08T15:19:23.390" v="3837" actId="1076"/>
          <ac:spMkLst>
            <pc:docMk/>
            <pc:sldMk cId="0" sldId="263"/>
            <ac:spMk id="6" creationId="{00000000-0000-0000-0000-000000000000}"/>
          </ac:spMkLst>
        </pc:spChg>
        <pc:spChg chg="mod">
          <ac:chgData name="Grace Zongo" userId="33acc2fdeb77085c" providerId="LiveId" clId="{B9A20B2C-7870-4D6F-A008-79C74D600FD4}" dt="2023-12-08T15:19:23.390" v="3837" actId="1076"/>
          <ac:spMkLst>
            <pc:docMk/>
            <pc:sldMk cId="0" sldId="263"/>
            <ac:spMk id="9" creationId="{00000000-0000-0000-0000-000000000000}"/>
          </ac:spMkLst>
        </pc:spChg>
        <pc:spChg chg="mod">
          <ac:chgData name="Grace Zongo" userId="33acc2fdeb77085c" providerId="LiveId" clId="{B9A20B2C-7870-4D6F-A008-79C74D600FD4}" dt="2023-12-08T15:19:23.390" v="3837" actId="1076"/>
          <ac:spMkLst>
            <pc:docMk/>
            <pc:sldMk cId="0" sldId="263"/>
            <ac:spMk id="10" creationId="{00000000-0000-0000-0000-000000000000}"/>
          </ac:spMkLst>
        </pc:spChg>
        <pc:spChg chg="mod">
          <ac:chgData name="Grace Zongo" userId="33acc2fdeb77085c" providerId="LiveId" clId="{B9A20B2C-7870-4D6F-A008-79C74D600FD4}" dt="2023-12-08T15:19:23.390" v="3837" actId="1076"/>
          <ac:spMkLst>
            <pc:docMk/>
            <pc:sldMk cId="0" sldId="263"/>
            <ac:spMk id="11" creationId="{00000000-0000-0000-0000-000000000000}"/>
          </ac:spMkLst>
        </pc:spChg>
        <pc:spChg chg="mod">
          <ac:chgData name="Grace Zongo" userId="33acc2fdeb77085c" providerId="LiveId" clId="{B9A20B2C-7870-4D6F-A008-79C74D600FD4}" dt="2023-12-08T15:19:23.390" v="3837" actId="1076"/>
          <ac:spMkLst>
            <pc:docMk/>
            <pc:sldMk cId="0" sldId="263"/>
            <ac:spMk id="12" creationId="{00000000-0000-0000-0000-000000000000}"/>
          </ac:spMkLst>
        </pc:spChg>
        <pc:spChg chg="mod">
          <ac:chgData name="Grace Zongo" userId="33acc2fdeb77085c" providerId="LiveId" clId="{B9A20B2C-7870-4D6F-A008-79C74D600FD4}" dt="2023-12-08T15:19:23.390" v="3837" actId="1076"/>
          <ac:spMkLst>
            <pc:docMk/>
            <pc:sldMk cId="0" sldId="263"/>
            <ac:spMk id="20" creationId="{00000000-0000-0000-0000-000000000000}"/>
          </ac:spMkLst>
        </pc:spChg>
        <pc:spChg chg="mod">
          <ac:chgData name="Grace Zongo" userId="33acc2fdeb77085c" providerId="LiveId" clId="{B9A20B2C-7870-4D6F-A008-79C74D600FD4}" dt="2023-12-08T15:19:23.390" v="3837" actId="1076"/>
          <ac:spMkLst>
            <pc:docMk/>
            <pc:sldMk cId="0" sldId="263"/>
            <ac:spMk id="21" creationId="{00000000-0000-0000-0000-000000000000}"/>
          </ac:spMkLst>
        </pc:spChg>
        <pc:spChg chg="mod">
          <ac:chgData name="Grace Zongo" userId="33acc2fdeb77085c" providerId="LiveId" clId="{B9A20B2C-7870-4D6F-A008-79C74D600FD4}" dt="2023-12-08T15:19:23.390" v="3837" actId="1076"/>
          <ac:spMkLst>
            <pc:docMk/>
            <pc:sldMk cId="0" sldId="263"/>
            <ac:spMk id="28" creationId="{00000000-0000-0000-0000-000000000000}"/>
          </ac:spMkLst>
        </pc:spChg>
        <pc:spChg chg="mod">
          <ac:chgData name="Grace Zongo" userId="33acc2fdeb77085c" providerId="LiveId" clId="{B9A20B2C-7870-4D6F-A008-79C74D600FD4}" dt="2023-12-08T15:19:23.390" v="3837" actId="1076"/>
          <ac:spMkLst>
            <pc:docMk/>
            <pc:sldMk cId="0" sldId="263"/>
            <ac:spMk id="29" creationId="{00000000-0000-0000-0000-000000000000}"/>
          </ac:spMkLst>
        </pc:spChg>
        <pc:spChg chg="mod">
          <ac:chgData name="Grace Zongo" userId="33acc2fdeb77085c" providerId="LiveId" clId="{B9A20B2C-7870-4D6F-A008-79C74D600FD4}" dt="2023-12-08T15:19:23.390" v="3837" actId="1076"/>
          <ac:spMkLst>
            <pc:docMk/>
            <pc:sldMk cId="0" sldId="263"/>
            <ac:spMk id="35" creationId="{00000000-0000-0000-0000-000000000000}"/>
          </ac:spMkLst>
        </pc:spChg>
        <pc:spChg chg="mod">
          <ac:chgData name="Grace Zongo" userId="33acc2fdeb77085c" providerId="LiveId" clId="{B9A20B2C-7870-4D6F-A008-79C74D600FD4}" dt="2023-12-08T15:19:23.390" v="3837" actId="1076"/>
          <ac:spMkLst>
            <pc:docMk/>
            <pc:sldMk cId="0" sldId="263"/>
            <ac:spMk id="39" creationId="{00000000-0000-0000-0000-000000000000}"/>
          </ac:spMkLst>
        </pc:spChg>
        <pc:spChg chg="mod">
          <ac:chgData name="Grace Zongo" userId="33acc2fdeb77085c" providerId="LiveId" clId="{B9A20B2C-7870-4D6F-A008-79C74D600FD4}" dt="2023-12-08T18:46:31.812" v="6833" actId="20577"/>
          <ac:spMkLst>
            <pc:docMk/>
            <pc:sldMk cId="0" sldId="263"/>
            <ac:spMk id="40" creationId="{00000000-0000-0000-0000-000000000000}"/>
          </ac:spMkLst>
        </pc:spChg>
        <pc:spChg chg="mod">
          <ac:chgData name="Grace Zongo" userId="33acc2fdeb77085c" providerId="LiveId" clId="{B9A20B2C-7870-4D6F-A008-79C74D600FD4}" dt="2023-12-08T15:19:23.390" v="3837" actId="1076"/>
          <ac:spMkLst>
            <pc:docMk/>
            <pc:sldMk cId="0" sldId="263"/>
            <ac:spMk id="41" creationId="{00000000-0000-0000-0000-000000000000}"/>
          </ac:spMkLst>
        </pc:spChg>
        <pc:spChg chg="mod">
          <ac:chgData name="Grace Zongo" userId="33acc2fdeb77085c" providerId="LiveId" clId="{B9A20B2C-7870-4D6F-A008-79C74D600FD4}" dt="2023-12-08T15:19:23.390" v="3837" actId="1076"/>
          <ac:spMkLst>
            <pc:docMk/>
            <pc:sldMk cId="0" sldId="263"/>
            <ac:spMk id="42" creationId="{00000000-0000-0000-0000-000000000000}"/>
          </ac:spMkLst>
        </pc:spChg>
        <pc:spChg chg="mod">
          <ac:chgData name="Grace Zongo" userId="33acc2fdeb77085c" providerId="LiveId" clId="{B9A20B2C-7870-4D6F-A008-79C74D600FD4}" dt="2023-12-08T15:19:23.390" v="3837" actId="1076"/>
          <ac:spMkLst>
            <pc:docMk/>
            <pc:sldMk cId="0" sldId="263"/>
            <ac:spMk id="43" creationId="{00000000-0000-0000-0000-000000000000}"/>
          </ac:spMkLst>
        </pc:spChg>
        <pc:spChg chg="mod">
          <ac:chgData name="Grace Zongo" userId="33acc2fdeb77085c" providerId="LiveId" clId="{B9A20B2C-7870-4D6F-A008-79C74D600FD4}" dt="2023-12-08T15:19:23.390" v="3837" actId="1076"/>
          <ac:spMkLst>
            <pc:docMk/>
            <pc:sldMk cId="0" sldId="263"/>
            <ac:spMk id="44" creationId="{00000000-0000-0000-0000-000000000000}"/>
          </ac:spMkLst>
        </pc:spChg>
        <pc:spChg chg="mod">
          <ac:chgData name="Grace Zongo" userId="33acc2fdeb77085c" providerId="LiveId" clId="{B9A20B2C-7870-4D6F-A008-79C74D600FD4}" dt="2023-12-08T15:19:23.390" v="3837" actId="1076"/>
          <ac:spMkLst>
            <pc:docMk/>
            <pc:sldMk cId="0" sldId="263"/>
            <ac:spMk id="45" creationId="{00000000-0000-0000-0000-000000000000}"/>
          </ac:spMkLst>
        </pc:spChg>
        <pc:spChg chg="mod">
          <ac:chgData name="Grace Zongo" userId="33acc2fdeb77085c" providerId="LiveId" clId="{B9A20B2C-7870-4D6F-A008-79C74D600FD4}" dt="2023-12-08T15:19:23.390" v="3837" actId="1076"/>
          <ac:spMkLst>
            <pc:docMk/>
            <pc:sldMk cId="0" sldId="263"/>
            <ac:spMk id="46" creationId="{EA812DEC-8C52-DF85-0A81-976A7226CD6B}"/>
          </ac:spMkLst>
        </pc:spChg>
        <pc:spChg chg="mod">
          <ac:chgData name="Grace Zongo" userId="33acc2fdeb77085c" providerId="LiveId" clId="{B9A20B2C-7870-4D6F-A008-79C74D600FD4}" dt="2023-12-08T15:19:23.390" v="3837" actId="1076"/>
          <ac:spMkLst>
            <pc:docMk/>
            <pc:sldMk cId="0" sldId="263"/>
            <ac:spMk id="47" creationId="{F9446F89-CA3D-CD6B-364D-D51C2006B7F7}"/>
          </ac:spMkLst>
        </pc:spChg>
        <pc:grpChg chg="mod">
          <ac:chgData name="Grace Zongo" userId="33acc2fdeb77085c" providerId="LiveId" clId="{B9A20B2C-7870-4D6F-A008-79C74D600FD4}" dt="2023-12-08T15:19:23.390" v="3837" actId="1076"/>
          <ac:grpSpMkLst>
            <pc:docMk/>
            <pc:sldMk cId="0" sldId="263"/>
            <ac:grpSpMk id="4" creationId="{00000000-0000-0000-0000-000000000000}"/>
          </ac:grpSpMkLst>
        </pc:grpChg>
        <pc:grpChg chg="mod">
          <ac:chgData name="Grace Zongo" userId="33acc2fdeb77085c" providerId="LiveId" clId="{B9A20B2C-7870-4D6F-A008-79C74D600FD4}" dt="2023-12-08T15:19:23.390" v="3837" actId="1076"/>
          <ac:grpSpMkLst>
            <pc:docMk/>
            <pc:sldMk cId="0" sldId="263"/>
            <ac:grpSpMk id="8" creationId="{00000000-0000-0000-0000-000000000000}"/>
          </ac:grpSpMkLst>
        </pc:grpChg>
        <pc:grpChg chg="del">
          <ac:chgData name="Grace Zongo" userId="33acc2fdeb77085c" providerId="LiveId" clId="{B9A20B2C-7870-4D6F-A008-79C74D600FD4}" dt="2023-12-06T23:55:23.934" v="679" actId="478"/>
          <ac:grpSpMkLst>
            <pc:docMk/>
            <pc:sldMk cId="0" sldId="263"/>
            <ac:grpSpMk id="15" creationId="{00000000-0000-0000-0000-000000000000}"/>
          </ac:grpSpMkLst>
        </pc:grpChg>
        <pc:grpChg chg="mod">
          <ac:chgData name="Grace Zongo" userId="33acc2fdeb77085c" providerId="LiveId" clId="{B9A20B2C-7870-4D6F-A008-79C74D600FD4}" dt="2023-12-08T15:19:23.390" v="3837" actId="1076"/>
          <ac:grpSpMkLst>
            <pc:docMk/>
            <pc:sldMk cId="0" sldId="263"/>
            <ac:grpSpMk id="19" creationId="{00000000-0000-0000-0000-000000000000}"/>
          </ac:grpSpMkLst>
        </pc:grpChg>
        <pc:grpChg chg="del">
          <ac:chgData name="Grace Zongo" userId="33acc2fdeb77085c" providerId="LiveId" clId="{B9A20B2C-7870-4D6F-A008-79C74D600FD4}" dt="2023-12-06T23:55:25.780" v="680" actId="478"/>
          <ac:grpSpMkLst>
            <pc:docMk/>
            <pc:sldMk cId="0" sldId="263"/>
            <ac:grpSpMk id="23" creationId="{00000000-0000-0000-0000-000000000000}"/>
          </ac:grpSpMkLst>
        </pc:grpChg>
        <pc:grpChg chg="mod">
          <ac:chgData name="Grace Zongo" userId="33acc2fdeb77085c" providerId="LiveId" clId="{B9A20B2C-7870-4D6F-A008-79C74D600FD4}" dt="2023-12-08T15:19:23.390" v="3837" actId="1076"/>
          <ac:grpSpMkLst>
            <pc:docMk/>
            <pc:sldMk cId="0" sldId="263"/>
            <ac:grpSpMk id="27" creationId="{00000000-0000-0000-0000-000000000000}"/>
          </ac:grpSpMkLst>
        </pc:grpChg>
        <pc:grpChg chg="del">
          <ac:chgData name="Grace Zongo" userId="33acc2fdeb77085c" providerId="LiveId" clId="{B9A20B2C-7870-4D6F-A008-79C74D600FD4}" dt="2023-12-06T23:55:27.928" v="681" actId="478"/>
          <ac:grpSpMkLst>
            <pc:docMk/>
            <pc:sldMk cId="0" sldId="263"/>
            <ac:grpSpMk id="31" creationId="{00000000-0000-0000-0000-000000000000}"/>
          </ac:grpSpMkLst>
        </pc:grpChg>
        <pc:picChg chg="add del mod">
          <ac:chgData name="Grace Zongo" userId="33acc2fdeb77085c" providerId="LiveId" clId="{B9A20B2C-7870-4D6F-A008-79C74D600FD4}" dt="2023-12-02T05:20:41.038" v="59"/>
          <ac:picMkLst>
            <pc:docMk/>
            <pc:sldMk cId="0" sldId="263"/>
            <ac:picMk id="1026" creationId="{31572FD4-5B46-34F1-B6F9-2436E6D36C86}"/>
          </ac:picMkLst>
        </pc:picChg>
        <pc:picChg chg="add del mod">
          <ac:chgData name="Grace Zongo" userId="33acc2fdeb77085c" providerId="LiveId" clId="{B9A20B2C-7870-4D6F-A008-79C74D600FD4}" dt="2023-12-02T05:23:45.600" v="67" actId="478"/>
          <ac:picMkLst>
            <pc:docMk/>
            <pc:sldMk cId="0" sldId="263"/>
            <ac:picMk id="1028" creationId="{A3D07A5B-4A7C-72B7-B188-739EA0AC7AC4}"/>
          </ac:picMkLst>
        </pc:picChg>
        <pc:picChg chg="add mod">
          <ac:chgData name="Grace Zongo" userId="33acc2fdeb77085c" providerId="LiveId" clId="{B9A20B2C-7870-4D6F-A008-79C74D600FD4}" dt="2023-12-08T15:19:23.390" v="3837" actId="1076"/>
          <ac:picMkLst>
            <pc:docMk/>
            <pc:sldMk cId="0" sldId="263"/>
            <ac:picMk id="2050" creationId="{F1E34018-EB53-D5E2-45DE-E3E835ECEFD8}"/>
          </ac:picMkLst>
        </pc:picChg>
        <pc:picChg chg="add mod">
          <ac:chgData name="Grace Zongo" userId="33acc2fdeb77085c" providerId="LiveId" clId="{B9A20B2C-7870-4D6F-A008-79C74D600FD4}" dt="2023-12-08T15:19:23.390" v="3837" actId="1076"/>
          <ac:picMkLst>
            <pc:docMk/>
            <pc:sldMk cId="0" sldId="263"/>
            <ac:picMk id="2054" creationId="{E3BE06E6-E1D4-A166-2C70-7AAB026816B0}"/>
          </ac:picMkLst>
        </pc:picChg>
        <pc:picChg chg="add mod">
          <ac:chgData name="Grace Zongo" userId="33acc2fdeb77085c" providerId="LiveId" clId="{B9A20B2C-7870-4D6F-A008-79C74D600FD4}" dt="2023-12-08T15:19:23.390" v="3837" actId="1076"/>
          <ac:picMkLst>
            <pc:docMk/>
            <pc:sldMk cId="0" sldId="263"/>
            <ac:picMk id="2056" creationId="{EBA2F5A5-483C-261E-4485-75765AF0F938}"/>
          </ac:picMkLst>
        </pc:picChg>
      </pc:sldChg>
      <pc:sldChg chg="addSp delSp modSp mod modNotesTx">
        <pc:chgData name="Grace Zongo" userId="33acc2fdeb77085c" providerId="LiveId" clId="{B9A20B2C-7870-4D6F-A008-79C74D600FD4}" dt="2023-12-08T18:58:47.209" v="6900" actId="20577"/>
        <pc:sldMkLst>
          <pc:docMk/>
          <pc:sldMk cId="0" sldId="264"/>
        </pc:sldMkLst>
        <pc:spChg chg="del">
          <ac:chgData name="Grace Zongo" userId="33acc2fdeb77085c" providerId="LiveId" clId="{B9A20B2C-7870-4D6F-A008-79C74D600FD4}" dt="2023-12-02T05:27:35.863" v="84" actId="478"/>
          <ac:spMkLst>
            <pc:docMk/>
            <pc:sldMk cId="0" sldId="264"/>
            <ac:spMk id="6" creationId="{00000000-0000-0000-0000-000000000000}"/>
          </ac:spMkLst>
        </pc:spChg>
        <pc:spChg chg="add mod">
          <ac:chgData name="Grace Zongo" userId="33acc2fdeb77085c" providerId="LiveId" clId="{B9A20B2C-7870-4D6F-A008-79C74D600FD4}" dt="2023-12-03T15:13:59.490" v="338" actId="1076"/>
          <ac:spMkLst>
            <pc:docMk/>
            <pc:sldMk cId="0" sldId="264"/>
            <ac:spMk id="7" creationId="{13ADCBF1-C1A1-15EE-C158-9A8FDCD770DA}"/>
          </ac:spMkLst>
        </pc:spChg>
        <pc:spChg chg="mod">
          <ac:chgData name="Grace Zongo" userId="33acc2fdeb77085c" providerId="LiveId" clId="{B9A20B2C-7870-4D6F-A008-79C74D600FD4}" dt="2023-12-03T15:15:08.838" v="339" actId="14100"/>
          <ac:spMkLst>
            <pc:docMk/>
            <pc:sldMk cId="0" sldId="264"/>
            <ac:spMk id="10" creationId="{00000000-0000-0000-0000-000000000000}"/>
          </ac:spMkLst>
        </pc:spChg>
        <pc:spChg chg="mod">
          <ac:chgData name="Grace Zongo" userId="33acc2fdeb77085c" providerId="LiveId" clId="{B9A20B2C-7870-4D6F-A008-79C74D600FD4}" dt="2023-12-02T02:25:55.319" v="42" actId="20577"/>
          <ac:spMkLst>
            <pc:docMk/>
            <pc:sldMk cId="0" sldId="264"/>
            <ac:spMk id="20" creationId="{00000000-0000-0000-0000-000000000000}"/>
          </ac:spMkLst>
        </pc:spChg>
        <pc:spChg chg="del">
          <ac:chgData name="Grace Zongo" userId="33acc2fdeb77085c" providerId="LiveId" clId="{B9A20B2C-7870-4D6F-A008-79C74D600FD4}" dt="2023-12-02T05:27:33.116" v="83" actId="478"/>
          <ac:spMkLst>
            <pc:docMk/>
            <pc:sldMk cId="0" sldId="264"/>
            <ac:spMk id="54" creationId="{00000000-0000-0000-0000-000000000000}"/>
          </ac:spMkLst>
        </pc:spChg>
        <pc:spChg chg="mod">
          <ac:chgData name="Grace Zongo" userId="33acc2fdeb77085c" providerId="LiveId" clId="{B9A20B2C-7870-4D6F-A008-79C74D600FD4}" dt="2023-12-03T15:09:50.640" v="326" actId="1076"/>
          <ac:spMkLst>
            <pc:docMk/>
            <pc:sldMk cId="0" sldId="264"/>
            <ac:spMk id="59" creationId="{2533D439-F0C4-5432-A0F2-401F144D1C0B}"/>
          </ac:spMkLst>
        </pc:spChg>
        <pc:grpChg chg="mod">
          <ac:chgData name="Grace Zongo" userId="33acc2fdeb77085c" providerId="LiveId" clId="{B9A20B2C-7870-4D6F-A008-79C74D600FD4}" dt="2023-12-03T15:09:50.640" v="326" actId="1076"/>
          <ac:grpSpMkLst>
            <pc:docMk/>
            <pc:sldMk cId="0" sldId="264"/>
            <ac:grpSpMk id="24" creationId="{00000000-0000-0000-0000-000000000000}"/>
          </ac:grpSpMkLst>
        </pc:grpChg>
        <pc:picChg chg="mod">
          <ac:chgData name="Grace Zongo" userId="33acc2fdeb77085c" providerId="LiveId" clId="{B9A20B2C-7870-4D6F-A008-79C74D600FD4}" dt="2023-12-02T05:26:53.696" v="82" actId="1076"/>
          <ac:picMkLst>
            <pc:docMk/>
            <pc:sldMk cId="0" sldId="264"/>
            <ac:picMk id="1028" creationId="{D709FBFF-762C-8680-86D2-C3FC00B5C3E4}"/>
          </ac:picMkLst>
        </pc:picChg>
      </pc:sldChg>
      <pc:sldChg chg="addSp delSp modSp mod modNotesTx">
        <pc:chgData name="Grace Zongo" userId="33acc2fdeb77085c" providerId="LiveId" clId="{B9A20B2C-7870-4D6F-A008-79C74D600FD4}" dt="2023-12-08T18:46:51.935" v="6847" actId="20577"/>
        <pc:sldMkLst>
          <pc:docMk/>
          <pc:sldMk cId="0" sldId="265"/>
        </pc:sldMkLst>
        <pc:spChg chg="add mod">
          <ac:chgData name="Grace Zongo" userId="33acc2fdeb77085c" providerId="LiveId" clId="{B9A20B2C-7870-4D6F-A008-79C74D600FD4}" dt="2023-12-08T18:46:51.935" v="6847" actId="20577"/>
          <ac:spMkLst>
            <pc:docMk/>
            <pc:sldMk cId="0" sldId="265"/>
            <ac:spMk id="2" creationId="{3D9E620D-F5B7-835E-C9DB-6C9157F2AE73}"/>
          </ac:spMkLst>
        </pc:spChg>
        <pc:spChg chg="mod">
          <ac:chgData name="Grace Zongo" userId="33acc2fdeb77085c" providerId="LiveId" clId="{B9A20B2C-7870-4D6F-A008-79C74D600FD4}" dt="2023-12-08T14:51:18.221" v="2769" actId="1076"/>
          <ac:spMkLst>
            <pc:docMk/>
            <pc:sldMk cId="0" sldId="265"/>
            <ac:spMk id="3" creationId="{00000000-0000-0000-0000-000000000000}"/>
          </ac:spMkLst>
        </pc:spChg>
        <pc:spChg chg="mod">
          <ac:chgData name="Grace Zongo" userId="33acc2fdeb77085c" providerId="LiveId" clId="{B9A20B2C-7870-4D6F-A008-79C74D600FD4}" dt="2023-12-02T05:24:24.225" v="70" actId="1076"/>
          <ac:spMkLst>
            <pc:docMk/>
            <pc:sldMk cId="0" sldId="265"/>
            <ac:spMk id="4" creationId="{00000000-0000-0000-0000-000000000000}"/>
          </ac:spMkLst>
        </pc:spChg>
        <pc:spChg chg="mod">
          <ac:chgData name="Grace Zongo" userId="33acc2fdeb77085c" providerId="LiveId" clId="{B9A20B2C-7870-4D6F-A008-79C74D600FD4}" dt="2023-12-08T14:51:57.354" v="2787" actId="14100"/>
          <ac:spMkLst>
            <pc:docMk/>
            <pc:sldMk cId="0" sldId="265"/>
            <ac:spMk id="7" creationId="{00000000-0000-0000-0000-000000000000}"/>
          </ac:spMkLst>
        </pc:spChg>
        <pc:spChg chg="del mod">
          <ac:chgData name="Grace Zongo" userId="33acc2fdeb77085c" providerId="LiveId" clId="{B9A20B2C-7870-4D6F-A008-79C74D600FD4}" dt="2023-12-08T14:52:28.016" v="2792" actId="478"/>
          <ac:spMkLst>
            <pc:docMk/>
            <pc:sldMk cId="0" sldId="265"/>
            <ac:spMk id="8" creationId="{00000000-0000-0000-0000-000000000000}"/>
          </ac:spMkLst>
        </pc:spChg>
        <pc:spChg chg="del mod">
          <ac:chgData name="Grace Zongo" userId="33acc2fdeb77085c" providerId="LiveId" clId="{B9A20B2C-7870-4D6F-A008-79C74D600FD4}" dt="2023-12-08T14:52:32.804" v="2793" actId="478"/>
          <ac:spMkLst>
            <pc:docMk/>
            <pc:sldMk cId="0" sldId="265"/>
            <ac:spMk id="12" creationId="{00000000-0000-0000-0000-000000000000}"/>
          </ac:spMkLst>
        </pc:spChg>
        <pc:spChg chg="del mod">
          <ac:chgData name="Grace Zongo" userId="33acc2fdeb77085c" providerId="LiveId" clId="{B9A20B2C-7870-4D6F-A008-79C74D600FD4}" dt="2023-12-08T14:53:23.572" v="2820"/>
          <ac:spMkLst>
            <pc:docMk/>
            <pc:sldMk cId="0" sldId="265"/>
            <ac:spMk id="17" creationId="{00000000-0000-0000-0000-000000000000}"/>
          </ac:spMkLst>
        </pc:spChg>
        <pc:spChg chg="mod">
          <ac:chgData name="Grace Zongo" userId="33acc2fdeb77085c" providerId="LiveId" clId="{B9A20B2C-7870-4D6F-A008-79C74D600FD4}" dt="2023-12-08T14:52:20.124" v="2790" actId="2710"/>
          <ac:spMkLst>
            <pc:docMk/>
            <pc:sldMk cId="0" sldId="265"/>
            <ac:spMk id="18" creationId="{00000000-0000-0000-0000-000000000000}"/>
          </ac:spMkLst>
        </pc:spChg>
        <pc:spChg chg="del">
          <ac:chgData name="Grace Zongo" userId="33acc2fdeb77085c" providerId="LiveId" clId="{B9A20B2C-7870-4D6F-A008-79C74D600FD4}" dt="2023-12-08T14:51:20.923" v="2770" actId="478"/>
          <ac:spMkLst>
            <pc:docMk/>
            <pc:sldMk cId="0" sldId="265"/>
            <ac:spMk id="19" creationId="{00000000-0000-0000-0000-000000000000}"/>
          </ac:spMkLst>
        </pc:spChg>
        <pc:spChg chg="del">
          <ac:chgData name="Grace Zongo" userId="33acc2fdeb77085c" providerId="LiveId" clId="{B9A20B2C-7870-4D6F-A008-79C74D600FD4}" dt="2023-12-08T14:51:24.552" v="2771" actId="478"/>
          <ac:spMkLst>
            <pc:docMk/>
            <pc:sldMk cId="0" sldId="265"/>
            <ac:spMk id="20" creationId="{00000000-0000-0000-0000-000000000000}"/>
          </ac:spMkLst>
        </pc:spChg>
        <pc:spChg chg="mod">
          <ac:chgData name="Grace Zongo" userId="33acc2fdeb77085c" providerId="LiveId" clId="{B9A20B2C-7870-4D6F-A008-79C74D600FD4}" dt="2023-12-03T15:11:47.257" v="329" actId="207"/>
          <ac:spMkLst>
            <pc:docMk/>
            <pc:sldMk cId="0" sldId="265"/>
            <ac:spMk id="22" creationId="{00000000-0000-0000-0000-000000000000}"/>
          </ac:spMkLst>
        </pc:spChg>
        <pc:picChg chg="mod">
          <ac:chgData name="Grace Zongo" userId="33acc2fdeb77085c" providerId="LiveId" clId="{B9A20B2C-7870-4D6F-A008-79C74D600FD4}" dt="2023-12-08T14:51:36.031" v="2774" actId="1076"/>
          <ac:picMkLst>
            <pc:docMk/>
            <pc:sldMk cId="0" sldId="265"/>
            <ac:picMk id="4098" creationId="{83F46BDC-3E9D-B132-3DB5-6DBAC4F4A584}"/>
          </ac:picMkLst>
        </pc:picChg>
      </pc:sldChg>
      <pc:sldChg chg="modNotesTx">
        <pc:chgData name="Grace Zongo" userId="33acc2fdeb77085c" providerId="LiveId" clId="{B9A20B2C-7870-4D6F-A008-79C74D600FD4}" dt="2023-12-07T20:05:02.694" v="2303" actId="20577"/>
        <pc:sldMkLst>
          <pc:docMk/>
          <pc:sldMk cId="0" sldId="266"/>
        </pc:sldMkLst>
      </pc:sldChg>
      <pc:sldChg chg="addSp modSp mod">
        <pc:chgData name="Grace Zongo" userId="33acc2fdeb77085c" providerId="LiveId" clId="{B9A20B2C-7870-4D6F-A008-79C74D600FD4}" dt="2023-12-04T14:45:57.863" v="497" actId="1076"/>
        <pc:sldMkLst>
          <pc:docMk/>
          <pc:sldMk cId="0" sldId="267"/>
        </pc:sldMkLst>
        <pc:spChg chg="mod">
          <ac:chgData name="Grace Zongo" userId="33acc2fdeb77085c" providerId="LiveId" clId="{B9A20B2C-7870-4D6F-A008-79C74D600FD4}" dt="2023-12-04T14:45:11.718" v="472" actId="1076"/>
          <ac:spMkLst>
            <pc:docMk/>
            <pc:sldMk cId="0" sldId="267"/>
            <ac:spMk id="2" creationId="{7996B216-5389-B96E-FF5B-DDFECDF1C754}"/>
          </ac:spMkLst>
        </pc:spChg>
        <pc:spChg chg="add mod">
          <ac:chgData name="Grace Zongo" userId="33acc2fdeb77085c" providerId="LiveId" clId="{B9A20B2C-7870-4D6F-A008-79C74D600FD4}" dt="2023-12-04T14:45:57.863" v="497" actId="1076"/>
          <ac:spMkLst>
            <pc:docMk/>
            <pc:sldMk cId="0" sldId="267"/>
            <ac:spMk id="7" creationId="{5AD42A11-CEEA-BEDF-9286-717B39239DCC}"/>
          </ac:spMkLst>
        </pc:spChg>
      </pc:sldChg>
      <pc:sldChg chg="del">
        <pc:chgData name="Grace Zongo" userId="33acc2fdeb77085c" providerId="LiveId" clId="{B9A20B2C-7870-4D6F-A008-79C74D600FD4}" dt="2023-12-03T15:04:23.700" v="308" actId="47"/>
        <pc:sldMkLst>
          <pc:docMk/>
          <pc:sldMk cId="2806840062" sldId="268"/>
        </pc:sldMkLst>
      </pc:sldChg>
      <pc:sldChg chg="addSp delSp modSp mod setBg modAnim modNotesTx">
        <pc:chgData name="Grace Zongo" userId="33acc2fdeb77085c" providerId="LiveId" clId="{B9A20B2C-7870-4D6F-A008-79C74D600FD4}" dt="2023-12-08T18:57:59.996" v="6899" actId="20577"/>
        <pc:sldMkLst>
          <pc:docMk/>
          <pc:sldMk cId="2364400255" sldId="270"/>
        </pc:sldMkLst>
        <pc:spChg chg="mod">
          <ac:chgData name="Grace Zongo" userId="33acc2fdeb77085c" providerId="LiveId" clId="{B9A20B2C-7870-4D6F-A008-79C74D600FD4}" dt="2023-12-06T22:51:39.449" v="565"/>
          <ac:spMkLst>
            <pc:docMk/>
            <pc:sldMk cId="2364400255" sldId="270"/>
            <ac:spMk id="8" creationId="{5D0BD80D-11F3-6E05-D1D9-BDA13F7BED3C}"/>
          </ac:spMkLst>
        </pc:spChg>
        <pc:spChg chg="mod">
          <ac:chgData name="Grace Zongo" userId="33acc2fdeb77085c" providerId="LiveId" clId="{B9A20B2C-7870-4D6F-A008-79C74D600FD4}" dt="2023-12-06T22:51:39.449" v="565"/>
          <ac:spMkLst>
            <pc:docMk/>
            <pc:sldMk cId="2364400255" sldId="270"/>
            <ac:spMk id="9" creationId="{A5CFF85E-1FFF-E2ED-61B7-71965D349559}"/>
          </ac:spMkLst>
        </pc:spChg>
        <pc:spChg chg="mod">
          <ac:chgData name="Grace Zongo" userId="33acc2fdeb77085c" providerId="LiveId" clId="{B9A20B2C-7870-4D6F-A008-79C74D600FD4}" dt="2023-12-06T22:51:39.449" v="565"/>
          <ac:spMkLst>
            <pc:docMk/>
            <pc:sldMk cId="2364400255" sldId="270"/>
            <ac:spMk id="10" creationId="{9D2695FE-ED9C-602E-1A34-4D1B8E673665}"/>
          </ac:spMkLst>
        </pc:spChg>
        <pc:spChg chg="mod">
          <ac:chgData name="Grace Zongo" userId="33acc2fdeb77085c" providerId="LiveId" clId="{B9A20B2C-7870-4D6F-A008-79C74D600FD4}" dt="2023-12-06T22:51:39.449" v="565"/>
          <ac:spMkLst>
            <pc:docMk/>
            <pc:sldMk cId="2364400255" sldId="270"/>
            <ac:spMk id="11" creationId="{66038C32-401D-6E24-003A-62193D8DE63D}"/>
          </ac:spMkLst>
        </pc:spChg>
        <pc:spChg chg="mod">
          <ac:chgData name="Grace Zongo" userId="33acc2fdeb77085c" providerId="LiveId" clId="{B9A20B2C-7870-4D6F-A008-79C74D600FD4}" dt="2023-12-08T18:57:39.549" v="6881" actId="20577"/>
          <ac:spMkLst>
            <pc:docMk/>
            <pc:sldMk cId="2364400255" sldId="270"/>
            <ac:spMk id="26" creationId="{560347A2-480E-4CF7-86E4-29A13F6B1D2C}"/>
          </ac:spMkLst>
        </pc:spChg>
        <pc:spChg chg="mod">
          <ac:chgData name="Grace Zongo" userId="33acc2fdeb77085c" providerId="LiveId" clId="{B9A20B2C-7870-4D6F-A008-79C74D600FD4}" dt="2023-12-07T01:29:23.437" v="1232" actId="20577"/>
          <ac:spMkLst>
            <pc:docMk/>
            <pc:sldMk cId="2364400255" sldId="270"/>
            <ac:spMk id="27" creationId="{5D5A15C3-015E-F1F7-D39B-046BC53930E5}"/>
          </ac:spMkLst>
        </pc:spChg>
        <pc:spChg chg="mod">
          <ac:chgData name="Grace Zongo" userId="33acc2fdeb77085c" providerId="LiveId" clId="{B9A20B2C-7870-4D6F-A008-79C74D600FD4}" dt="2023-12-07T01:45:44.288" v="1266" actId="20577"/>
          <ac:spMkLst>
            <pc:docMk/>
            <pc:sldMk cId="2364400255" sldId="270"/>
            <ac:spMk id="28" creationId="{44A69FAB-C571-FE2E-7130-8DD5F88F47BC}"/>
          </ac:spMkLst>
        </pc:spChg>
        <pc:spChg chg="del">
          <ac:chgData name="Grace Zongo" userId="33acc2fdeb77085c" providerId="LiveId" clId="{B9A20B2C-7870-4D6F-A008-79C74D600FD4}" dt="2023-12-02T05:01:43.820" v="52" actId="478"/>
          <ac:spMkLst>
            <pc:docMk/>
            <pc:sldMk cId="2364400255" sldId="270"/>
            <ac:spMk id="29" creationId="{2E3E2A63-21BC-67BE-E51F-49360962F1CB}"/>
          </ac:spMkLst>
        </pc:spChg>
        <pc:spChg chg="mod">
          <ac:chgData name="Grace Zongo" userId="33acc2fdeb77085c" providerId="LiveId" clId="{B9A20B2C-7870-4D6F-A008-79C74D600FD4}" dt="2023-12-07T01:48:56.256" v="1321"/>
          <ac:spMkLst>
            <pc:docMk/>
            <pc:sldMk cId="2364400255" sldId="270"/>
            <ac:spMk id="31" creationId="{B1AB8BD3-F072-BC6A-5A39-B79AF277D3EE}"/>
          </ac:spMkLst>
        </pc:spChg>
        <pc:spChg chg="mod">
          <ac:chgData name="Grace Zongo" userId="33acc2fdeb77085c" providerId="LiveId" clId="{B9A20B2C-7870-4D6F-A008-79C74D600FD4}" dt="2023-12-06T22:51:39.449" v="565"/>
          <ac:spMkLst>
            <pc:docMk/>
            <pc:sldMk cId="2364400255" sldId="270"/>
            <ac:spMk id="32" creationId="{1796E840-ABAD-22C7-B793-4FFA5D58DC6D}"/>
          </ac:spMkLst>
        </pc:spChg>
        <pc:spChg chg="mod">
          <ac:chgData name="Grace Zongo" userId="33acc2fdeb77085c" providerId="LiveId" clId="{B9A20B2C-7870-4D6F-A008-79C74D600FD4}" dt="2023-12-06T22:51:39.449" v="565"/>
          <ac:spMkLst>
            <pc:docMk/>
            <pc:sldMk cId="2364400255" sldId="270"/>
            <ac:spMk id="33" creationId="{D7480678-A5CF-5A89-D3A4-8C9C1704111F}"/>
          </ac:spMkLst>
        </pc:spChg>
        <pc:spChg chg="mod">
          <ac:chgData name="Grace Zongo" userId="33acc2fdeb77085c" providerId="LiveId" clId="{B9A20B2C-7870-4D6F-A008-79C74D600FD4}" dt="2023-12-06T22:51:39.449" v="565"/>
          <ac:spMkLst>
            <pc:docMk/>
            <pc:sldMk cId="2364400255" sldId="270"/>
            <ac:spMk id="34" creationId="{E8CA5BAC-9204-A3FD-6A9D-4A99D401DF10}"/>
          </ac:spMkLst>
        </pc:spChg>
        <pc:spChg chg="mod">
          <ac:chgData name="Grace Zongo" userId="33acc2fdeb77085c" providerId="LiveId" clId="{B9A20B2C-7870-4D6F-A008-79C74D600FD4}" dt="2023-12-06T22:51:39.449" v="565"/>
          <ac:spMkLst>
            <pc:docMk/>
            <pc:sldMk cId="2364400255" sldId="270"/>
            <ac:spMk id="35" creationId="{8506E587-317D-7C00-4B52-73F9AE894BC5}"/>
          </ac:spMkLst>
        </pc:spChg>
        <pc:spChg chg="mod">
          <ac:chgData name="Grace Zongo" userId="33acc2fdeb77085c" providerId="LiveId" clId="{B9A20B2C-7870-4D6F-A008-79C74D600FD4}" dt="2023-12-06T22:51:39.449" v="565"/>
          <ac:spMkLst>
            <pc:docMk/>
            <pc:sldMk cId="2364400255" sldId="270"/>
            <ac:spMk id="36" creationId="{9FBC69C8-ED8C-E5DF-8543-D57C333C02C3}"/>
          </ac:spMkLst>
        </pc:spChg>
        <pc:spChg chg="mod">
          <ac:chgData name="Grace Zongo" userId="33acc2fdeb77085c" providerId="LiveId" clId="{B9A20B2C-7870-4D6F-A008-79C74D600FD4}" dt="2023-12-06T22:51:39.449" v="565"/>
          <ac:spMkLst>
            <pc:docMk/>
            <pc:sldMk cId="2364400255" sldId="270"/>
            <ac:spMk id="37" creationId="{7E57704E-BB6D-A962-4C5A-AC59CFCB51E4}"/>
          </ac:spMkLst>
        </pc:spChg>
        <pc:spChg chg="mod">
          <ac:chgData name="Grace Zongo" userId="33acc2fdeb77085c" providerId="LiveId" clId="{B9A20B2C-7870-4D6F-A008-79C74D600FD4}" dt="2023-12-06T22:51:39.449" v="565"/>
          <ac:spMkLst>
            <pc:docMk/>
            <pc:sldMk cId="2364400255" sldId="270"/>
            <ac:spMk id="38" creationId="{F6B8D29D-2223-FE75-05DF-654572256DF9}"/>
          </ac:spMkLst>
        </pc:spChg>
        <pc:spChg chg="mod">
          <ac:chgData name="Grace Zongo" userId="33acc2fdeb77085c" providerId="LiveId" clId="{B9A20B2C-7870-4D6F-A008-79C74D600FD4}" dt="2023-12-06T22:51:39.449" v="565"/>
          <ac:spMkLst>
            <pc:docMk/>
            <pc:sldMk cId="2364400255" sldId="270"/>
            <ac:spMk id="41" creationId="{D8C52FE1-6921-E6C6-7363-4AE187373EA7}"/>
          </ac:spMkLst>
        </pc:spChg>
        <pc:spChg chg="mod">
          <ac:chgData name="Grace Zongo" userId="33acc2fdeb77085c" providerId="LiveId" clId="{B9A20B2C-7870-4D6F-A008-79C74D600FD4}" dt="2023-12-06T22:51:39.449" v="565"/>
          <ac:spMkLst>
            <pc:docMk/>
            <pc:sldMk cId="2364400255" sldId="270"/>
            <ac:spMk id="42" creationId="{6A42B1F4-C3EA-65BB-7597-282396D2C9C8}"/>
          </ac:spMkLst>
        </pc:spChg>
        <pc:spChg chg="mod">
          <ac:chgData name="Grace Zongo" userId="33acc2fdeb77085c" providerId="LiveId" clId="{B9A20B2C-7870-4D6F-A008-79C74D600FD4}" dt="2023-12-06T22:51:39.449" v="565"/>
          <ac:spMkLst>
            <pc:docMk/>
            <pc:sldMk cId="2364400255" sldId="270"/>
            <ac:spMk id="43" creationId="{E4754137-1BA0-3472-66D9-608B3505EF0C}"/>
          </ac:spMkLst>
        </pc:spChg>
        <pc:spChg chg="mod">
          <ac:chgData name="Grace Zongo" userId="33acc2fdeb77085c" providerId="LiveId" clId="{B9A20B2C-7870-4D6F-A008-79C74D600FD4}" dt="2023-12-06T22:54:57.169" v="570" actId="14100"/>
          <ac:spMkLst>
            <pc:docMk/>
            <pc:sldMk cId="2364400255" sldId="270"/>
            <ac:spMk id="46" creationId="{7B31CDF4-80A8-518E-477C-AF5649B0D278}"/>
          </ac:spMkLst>
        </pc:spChg>
        <pc:spChg chg="mod">
          <ac:chgData name="Grace Zongo" userId="33acc2fdeb77085c" providerId="LiveId" clId="{B9A20B2C-7870-4D6F-A008-79C74D600FD4}" dt="2023-12-06T22:54:57.169" v="570" actId="14100"/>
          <ac:spMkLst>
            <pc:docMk/>
            <pc:sldMk cId="2364400255" sldId="270"/>
            <ac:spMk id="47" creationId="{4F1AA40D-DDBE-4262-538F-840535FFD364}"/>
          </ac:spMkLst>
        </pc:spChg>
        <pc:spChg chg="mod">
          <ac:chgData name="Grace Zongo" userId="33acc2fdeb77085c" providerId="LiveId" clId="{B9A20B2C-7870-4D6F-A008-79C74D600FD4}" dt="2023-12-06T22:54:57.169" v="570" actId="14100"/>
          <ac:spMkLst>
            <pc:docMk/>
            <pc:sldMk cId="2364400255" sldId="270"/>
            <ac:spMk id="48" creationId="{5B3E8BA1-015D-EFEF-C589-416318AFC1C8}"/>
          </ac:spMkLst>
        </pc:spChg>
        <pc:spChg chg="mod">
          <ac:chgData name="Grace Zongo" userId="33acc2fdeb77085c" providerId="LiveId" clId="{B9A20B2C-7870-4D6F-A008-79C74D600FD4}" dt="2023-12-06T22:54:57.169" v="570" actId="14100"/>
          <ac:spMkLst>
            <pc:docMk/>
            <pc:sldMk cId="2364400255" sldId="270"/>
            <ac:spMk id="49" creationId="{C78257A0-8A89-7EA7-4EEE-F0EC41B473CE}"/>
          </ac:spMkLst>
        </pc:spChg>
        <pc:spChg chg="mod">
          <ac:chgData name="Grace Zongo" userId="33acc2fdeb77085c" providerId="LiveId" clId="{B9A20B2C-7870-4D6F-A008-79C74D600FD4}" dt="2023-12-06T22:54:57.169" v="570" actId="14100"/>
          <ac:spMkLst>
            <pc:docMk/>
            <pc:sldMk cId="2364400255" sldId="270"/>
            <ac:spMk id="55" creationId="{C4E63701-528E-708A-9D9C-AF9B05C4A138}"/>
          </ac:spMkLst>
        </pc:spChg>
        <pc:spChg chg="mod">
          <ac:chgData name="Grace Zongo" userId="33acc2fdeb77085c" providerId="LiveId" clId="{B9A20B2C-7870-4D6F-A008-79C74D600FD4}" dt="2023-12-06T22:54:57.169" v="570" actId="14100"/>
          <ac:spMkLst>
            <pc:docMk/>
            <pc:sldMk cId="2364400255" sldId="270"/>
            <ac:spMk id="56" creationId="{4A920531-D9A0-E102-7ED6-388FF781478C}"/>
          </ac:spMkLst>
        </pc:spChg>
        <pc:spChg chg="mod">
          <ac:chgData name="Grace Zongo" userId="33acc2fdeb77085c" providerId="LiveId" clId="{B9A20B2C-7870-4D6F-A008-79C74D600FD4}" dt="2023-12-06T22:54:57.169" v="570" actId="14100"/>
          <ac:spMkLst>
            <pc:docMk/>
            <pc:sldMk cId="2364400255" sldId="270"/>
            <ac:spMk id="57" creationId="{9DD53C79-21EB-6BDD-9609-15A4AF616C26}"/>
          </ac:spMkLst>
        </pc:spChg>
        <pc:spChg chg="mod">
          <ac:chgData name="Grace Zongo" userId="33acc2fdeb77085c" providerId="LiveId" clId="{B9A20B2C-7870-4D6F-A008-79C74D600FD4}" dt="2023-12-06T22:54:57.169" v="570" actId="14100"/>
          <ac:spMkLst>
            <pc:docMk/>
            <pc:sldMk cId="2364400255" sldId="270"/>
            <ac:spMk id="58" creationId="{31FDE45F-A930-6563-977A-A608DB0966D9}"/>
          </ac:spMkLst>
        </pc:spChg>
        <pc:spChg chg="mod">
          <ac:chgData name="Grace Zongo" userId="33acc2fdeb77085c" providerId="LiveId" clId="{B9A20B2C-7870-4D6F-A008-79C74D600FD4}" dt="2023-12-06T22:54:57.169" v="570" actId="14100"/>
          <ac:spMkLst>
            <pc:docMk/>
            <pc:sldMk cId="2364400255" sldId="270"/>
            <ac:spMk id="59" creationId="{81BA9FFD-423F-790C-48B7-A5BCACEB0E20}"/>
          </ac:spMkLst>
        </pc:spChg>
        <pc:spChg chg="mod">
          <ac:chgData name="Grace Zongo" userId="33acc2fdeb77085c" providerId="LiveId" clId="{B9A20B2C-7870-4D6F-A008-79C74D600FD4}" dt="2023-12-06T22:54:57.169" v="570" actId="14100"/>
          <ac:spMkLst>
            <pc:docMk/>
            <pc:sldMk cId="2364400255" sldId="270"/>
            <ac:spMk id="60" creationId="{54E1F60B-0551-30E0-0210-657CE11617C6}"/>
          </ac:spMkLst>
        </pc:spChg>
        <pc:spChg chg="mod">
          <ac:chgData name="Grace Zongo" userId="33acc2fdeb77085c" providerId="LiveId" clId="{B9A20B2C-7870-4D6F-A008-79C74D600FD4}" dt="2023-12-06T22:54:57.169" v="570" actId="14100"/>
          <ac:spMkLst>
            <pc:docMk/>
            <pc:sldMk cId="2364400255" sldId="270"/>
            <ac:spMk id="61" creationId="{F786DDA0-4CF4-49C5-B571-7F7FB69780C4}"/>
          </ac:spMkLst>
        </pc:spChg>
        <pc:spChg chg="mod">
          <ac:chgData name="Grace Zongo" userId="33acc2fdeb77085c" providerId="LiveId" clId="{B9A20B2C-7870-4D6F-A008-79C74D600FD4}" dt="2023-12-06T22:54:57.169" v="570" actId="14100"/>
          <ac:spMkLst>
            <pc:docMk/>
            <pc:sldMk cId="2364400255" sldId="270"/>
            <ac:spMk id="1024" creationId="{3CACB83B-A315-9E44-ECE3-914468C4AB05}"/>
          </ac:spMkLst>
        </pc:spChg>
        <pc:spChg chg="mod">
          <ac:chgData name="Grace Zongo" userId="33acc2fdeb77085c" providerId="LiveId" clId="{B9A20B2C-7870-4D6F-A008-79C74D600FD4}" dt="2023-12-06T22:54:57.169" v="570" actId="14100"/>
          <ac:spMkLst>
            <pc:docMk/>
            <pc:sldMk cId="2364400255" sldId="270"/>
            <ac:spMk id="1025" creationId="{103EA648-66FF-8644-27D8-74710F54E4FF}"/>
          </ac:spMkLst>
        </pc:spChg>
        <pc:spChg chg="mod">
          <ac:chgData name="Grace Zongo" userId="33acc2fdeb77085c" providerId="LiveId" clId="{B9A20B2C-7870-4D6F-A008-79C74D600FD4}" dt="2023-12-06T22:54:57.169" v="570" actId="14100"/>
          <ac:spMkLst>
            <pc:docMk/>
            <pc:sldMk cId="2364400255" sldId="270"/>
            <ac:spMk id="1027" creationId="{934A8E45-D509-FFCA-5804-3F56B36E069A}"/>
          </ac:spMkLst>
        </pc:spChg>
        <pc:spChg chg="mod">
          <ac:chgData name="Grace Zongo" userId="33acc2fdeb77085c" providerId="LiveId" clId="{B9A20B2C-7870-4D6F-A008-79C74D600FD4}" dt="2023-12-06T22:54:59.381" v="572"/>
          <ac:spMkLst>
            <pc:docMk/>
            <pc:sldMk cId="2364400255" sldId="270"/>
            <ac:spMk id="1030" creationId="{DD611D76-25BB-ACA2-906F-0603797699CB}"/>
          </ac:spMkLst>
        </pc:spChg>
        <pc:spChg chg="mod">
          <ac:chgData name="Grace Zongo" userId="33acc2fdeb77085c" providerId="LiveId" clId="{B9A20B2C-7870-4D6F-A008-79C74D600FD4}" dt="2023-12-06T22:54:59.381" v="572"/>
          <ac:spMkLst>
            <pc:docMk/>
            <pc:sldMk cId="2364400255" sldId="270"/>
            <ac:spMk id="1031" creationId="{B83E2D4B-FB30-7B53-06A7-E60A3F8A22B4}"/>
          </ac:spMkLst>
        </pc:spChg>
        <pc:spChg chg="mod">
          <ac:chgData name="Grace Zongo" userId="33acc2fdeb77085c" providerId="LiveId" clId="{B9A20B2C-7870-4D6F-A008-79C74D600FD4}" dt="2023-12-06T22:54:59.381" v="572"/>
          <ac:spMkLst>
            <pc:docMk/>
            <pc:sldMk cId="2364400255" sldId="270"/>
            <ac:spMk id="1032" creationId="{6DFF3B7A-2622-85DE-0BC9-DFC6BD64E851}"/>
          </ac:spMkLst>
        </pc:spChg>
        <pc:spChg chg="mod">
          <ac:chgData name="Grace Zongo" userId="33acc2fdeb77085c" providerId="LiveId" clId="{B9A20B2C-7870-4D6F-A008-79C74D600FD4}" dt="2023-12-06T22:54:59.381" v="572"/>
          <ac:spMkLst>
            <pc:docMk/>
            <pc:sldMk cId="2364400255" sldId="270"/>
            <ac:spMk id="1033" creationId="{FC79DA44-8239-067B-4F42-94BC76A29C1C}"/>
          </ac:spMkLst>
        </pc:spChg>
        <pc:spChg chg="mod">
          <ac:chgData name="Grace Zongo" userId="33acc2fdeb77085c" providerId="LiveId" clId="{B9A20B2C-7870-4D6F-A008-79C74D600FD4}" dt="2023-12-06T22:54:59.381" v="572"/>
          <ac:spMkLst>
            <pc:docMk/>
            <pc:sldMk cId="2364400255" sldId="270"/>
            <ac:spMk id="1039" creationId="{0EBFAA13-FC5D-764E-D343-E3A6702D20D4}"/>
          </ac:spMkLst>
        </pc:spChg>
        <pc:spChg chg="mod">
          <ac:chgData name="Grace Zongo" userId="33acc2fdeb77085c" providerId="LiveId" clId="{B9A20B2C-7870-4D6F-A008-79C74D600FD4}" dt="2023-12-06T22:54:59.381" v="572"/>
          <ac:spMkLst>
            <pc:docMk/>
            <pc:sldMk cId="2364400255" sldId="270"/>
            <ac:spMk id="1040" creationId="{2CF971C2-558C-BF5F-A4A3-ACFFC3F5E743}"/>
          </ac:spMkLst>
        </pc:spChg>
        <pc:spChg chg="mod">
          <ac:chgData name="Grace Zongo" userId="33acc2fdeb77085c" providerId="LiveId" clId="{B9A20B2C-7870-4D6F-A008-79C74D600FD4}" dt="2023-12-06T22:54:59.381" v="572"/>
          <ac:spMkLst>
            <pc:docMk/>
            <pc:sldMk cId="2364400255" sldId="270"/>
            <ac:spMk id="1041" creationId="{8489ADC3-BD7F-DD27-4DEC-ED30D1668BF3}"/>
          </ac:spMkLst>
        </pc:spChg>
        <pc:spChg chg="mod">
          <ac:chgData name="Grace Zongo" userId="33acc2fdeb77085c" providerId="LiveId" clId="{B9A20B2C-7870-4D6F-A008-79C74D600FD4}" dt="2023-12-06T22:54:59.381" v="572"/>
          <ac:spMkLst>
            <pc:docMk/>
            <pc:sldMk cId="2364400255" sldId="270"/>
            <ac:spMk id="1042" creationId="{7D8474BE-71FC-0DE8-8393-2FB355BF4E35}"/>
          </ac:spMkLst>
        </pc:spChg>
        <pc:spChg chg="mod">
          <ac:chgData name="Grace Zongo" userId="33acc2fdeb77085c" providerId="LiveId" clId="{B9A20B2C-7870-4D6F-A008-79C74D600FD4}" dt="2023-12-06T22:54:59.381" v="572"/>
          <ac:spMkLst>
            <pc:docMk/>
            <pc:sldMk cId="2364400255" sldId="270"/>
            <ac:spMk id="1043" creationId="{B2DF3EBF-694C-297A-F6D7-FA7A497B3BD5}"/>
          </ac:spMkLst>
        </pc:spChg>
        <pc:spChg chg="mod">
          <ac:chgData name="Grace Zongo" userId="33acc2fdeb77085c" providerId="LiveId" clId="{B9A20B2C-7870-4D6F-A008-79C74D600FD4}" dt="2023-12-06T22:54:59.381" v="572"/>
          <ac:spMkLst>
            <pc:docMk/>
            <pc:sldMk cId="2364400255" sldId="270"/>
            <ac:spMk id="1044" creationId="{CB39CC89-5129-B36B-038D-1BD24DBACFB6}"/>
          </ac:spMkLst>
        </pc:spChg>
        <pc:spChg chg="mod">
          <ac:chgData name="Grace Zongo" userId="33acc2fdeb77085c" providerId="LiveId" clId="{B9A20B2C-7870-4D6F-A008-79C74D600FD4}" dt="2023-12-06T22:54:59.381" v="572"/>
          <ac:spMkLst>
            <pc:docMk/>
            <pc:sldMk cId="2364400255" sldId="270"/>
            <ac:spMk id="1045" creationId="{E461F1A0-1C20-E7A5-5BA3-81417EF87AA1}"/>
          </ac:spMkLst>
        </pc:spChg>
        <pc:spChg chg="mod">
          <ac:chgData name="Grace Zongo" userId="33acc2fdeb77085c" providerId="LiveId" clId="{B9A20B2C-7870-4D6F-A008-79C74D600FD4}" dt="2023-12-06T22:54:59.381" v="572"/>
          <ac:spMkLst>
            <pc:docMk/>
            <pc:sldMk cId="2364400255" sldId="270"/>
            <ac:spMk id="1048" creationId="{53EFE264-F22A-59C4-57DC-DDB6E6203232}"/>
          </ac:spMkLst>
        </pc:spChg>
        <pc:spChg chg="mod">
          <ac:chgData name="Grace Zongo" userId="33acc2fdeb77085c" providerId="LiveId" clId="{B9A20B2C-7870-4D6F-A008-79C74D600FD4}" dt="2023-12-06T22:54:59.381" v="572"/>
          <ac:spMkLst>
            <pc:docMk/>
            <pc:sldMk cId="2364400255" sldId="270"/>
            <ac:spMk id="1049" creationId="{215A02EE-FABF-DCCC-7774-1B10855742BA}"/>
          </ac:spMkLst>
        </pc:spChg>
        <pc:spChg chg="mod">
          <ac:chgData name="Grace Zongo" userId="33acc2fdeb77085c" providerId="LiveId" clId="{B9A20B2C-7870-4D6F-A008-79C74D600FD4}" dt="2023-12-06T22:54:59.381" v="572"/>
          <ac:spMkLst>
            <pc:docMk/>
            <pc:sldMk cId="2364400255" sldId="270"/>
            <ac:spMk id="1050" creationId="{90A13214-A164-6093-8CF5-10A83CC7A9F0}"/>
          </ac:spMkLst>
        </pc:spChg>
        <pc:spChg chg="add mod">
          <ac:chgData name="Grace Zongo" userId="33acc2fdeb77085c" providerId="LiveId" clId="{B9A20B2C-7870-4D6F-A008-79C74D600FD4}" dt="2023-12-08T18:57:59.996" v="6899" actId="20577"/>
          <ac:spMkLst>
            <pc:docMk/>
            <pc:sldMk cId="2364400255" sldId="270"/>
            <ac:spMk id="1053" creationId="{D748930E-1C38-F2DD-40C2-4DCE14D7B594}"/>
          </ac:spMkLst>
        </pc:spChg>
        <pc:spChg chg="add mod">
          <ac:chgData name="Grace Zongo" userId="33acc2fdeb77085c" providerId="LiveId" clId="{B9A20B2C-7870-4D6F-A008-79C74D600FD4}" dt="2023-12-07T01:48:37.215" v="1318" actId="20577"/>
          <ac:spMkLst>
            <pc:docMk/>
            <pc:sldMk cId="2364400255" sldId="270"/>
            <ac:spMk id="1054" creationId="{4464E42C-83AC-C05D-7925-9042DD769949}"/>
          </ac:spMkLst>
        </pc:spChg>
        <pc:spChg chg="add mod">
          <ac:chgData name="Grace Zongo" userId="33acc2fdeb77085c" providerId="LiveId" clId="{B9A20B2C-7870-4D6F-A008-79C74D600FD4}" dt="2023-12-07T01:48:43.845" v="1320" actId="20577"/>
          <ac:spMkLst>
            <pc:docMk/>
            <pc:sldMk cId="2364400255" sldId="270"/>
            <ac:spMk id="1055" creationId="{7CADBB64-E08C-494D-EB8D-64059376830F}"/>
          </ac:spMkLst>
        </pc:spChg>
        <pc:grpChg chg="add del mod">
          <ac:chgData name="Grace Zongo" userId="33acc2fdeb77085c" providerId="LiveId" clId="{B9A20B2C-7870-4D6F-A008-79C74D600FD4}" dt="2023-12-06T22:52:01.436" v="566"/>
          <ac:grpSpMkLst>
            <pc:docMk/>
            <pc:sldMk cId="2364400255" sldId="270"/>
            <ac:grpSpMk id="2" creationId="{7E412EF3-6FD7-A808-BFAD-CAFF55B0CF02}"/>
          </ac:grpSpMkLst>
        </pc:grpChg>
        <pc:grpChg chg="add del mod">
          <ac:chgData name="Grace Zongo" userId="33acc2fdeb77085c" providerId="LiveId" clId="{B9A20B2C-7870-4D6F-A008-79C74D600FD4}" dt="2023-12-06T22:51:31.647" v="559" actId="21"/>
          <ac:grpSpMkLst>
            <pc:docMk/>
            <pc:sldMk cId="2364400255" sldId="270"/>
            <ac:grpSpMk id="25" creationId="{4C1F7457-8B10-1C61-BD56-E3C6CA67A73A}"/>
          </ac:grpSpMkLst>
        </pc:grpChg>
        <pc:grpChg chg="add del mod">
          <ac:chgData name="Grace Zongo" userId="33acc2fdeb77085c" providerId="LiveId" clId="{B9A20B2C-7870-4D6F-A008-79C74D600FD4}" dt="2023-12-06T22:54:58.141" v="571"/>
          <ac:grpSpMkLst>
            <pc:docMk/>
            <pc:sldMk cId="2364400255" sldId="270"/>
            <ac:grpSpMk id="45" creationId="{4A21EE92-7865-8C9B-9F3D-47B4A36CCB61}"/>
          </ac:grpSpMkLst>
        </pc:grpChg>
        <pc:grpChg chg="add del mod">
          <ac:chgData name="Grace Zongo" userId="33acc2fdeb77085c" providerId="LiveId" clId="{B9A20B2C-7870-4D6F-A008-79C74D600FD4}" dt="2023-12-06T22:55:09.224" v="573"/>
          <ac:grpSpMkLst>
            <pc:docMk/>
            <pc:sldMk cId="2364400255" sldId="270"/>
            <ac:grpSpMk id="1029" creationId="{CE6CD80C-4D56-4AD7-E75A-5BA5499208D5}"/>
          </ac:grpSpMkLst>
        </pc:grpChg>
        <pc:picChg chg="mod">
          <ac:chgData name="Grace Zongo" userId="33acc2fdeb77085c" providerId="LiveId" clId="{B9A20B2C-7870-4D6F-A008-79C74D600FD4}" dt="2023-12-06T22:51:39.449" v="565"/>
          <ac:picMkLst>
            <pc:docMk/>
            <pc:sldMk cId="2364400255" sldId="270"/>
            <ac:picMk id="16" creationId="{3D815D14-6108-ABF8-7236-21C1DFE9C3C6}"/>
          </ac:picMkLst>
        </pc:picChg>
        <pc:picChg chg="mod">
          <ac:chgData name="Grace Zongo" userId="33acc2fdeb77085c" providerId="LiveId" clId="{B9A20B2C-7870-4D6F-A008-79C74D600FD4}" dt="2023-12-06T22:51:39.449" v="565"/>
          <ac:picMkLst>
            <pc:docMk/>
            <pc:sldMk cId="2364400255" sldId="270"/>
            <ac:picMk id="17" creationId="{7B37238B-8D56-83BD-FB0A-81C84399EFBF}"/>
          </ac:picMkLst>
        </pc:picChg>
        <pc:picChg chg="mod">
          <ac:chgData name="Grace Zongo" userId="33acc2fdeb77085c" providerId="LiveId" clId="{B9A20B2C-7870-4D6F-A008-79C74D600FD4}" dt="2023-12-06T22:51:39.449" v="565"/>
          <ac:picMkLst>
            <pc:docMk/>
            <pc:sldMk cId="2364400255" sldId="270"/>
            <ac:picMk id="24" creationId="{3CB043BF-C6D8-95F6-958A-3FAB46527FDD}"/>
          </ac:picMkLst>
        </pc:picChg>
        <pc:picChg chg="mod">
          <ac:chgData name="Grace Zongo" userId="33acc2fdeb77085c" providerId="LiveId" clId="{B9A20B2C-7870-4D6F-A008-79C74D600FD4}" dt="2023-12-06T22:51:39.449" v="565"/>
          <ac:picMkLst>
            <pc:docMk/>
            <pc:sldMk cId="2364400255" sldId="270"/>
            <ac:picMk id="29" creationId="{C38744CA-5CD8-F3C2-B2DB-977F67ED8C1A}"/>
          </ac:picMkLst>
        </pc:picChg>
        <pc:picChg chg="mod">
          <ac:chgData name="Grace Zongo" userId="33acc2fdeb77085c" providerId="LiveId" clId="{B9A20B2C-7870-4D6F-A008-79C74D600FD4}" dt="2023-12-06T22:51:39.449" v="565"/>
          <ac:picMkLst>
            <pc:docMk/>
            <pc:sldMk cId="2364400255" sldId="270"/>
            <ac:picMk id="30" creationId="{B5C89EFA-A1D3-E7F9-9812-E3028967853A}"/>
          </ac:picMkLst>
        </pc:picChg>
        <pc:picChg chg="mod">
          <ac:chgData name="Grace Zongo" userId="33acc2fdeb77085c" providerId="LiveId" clId="{B9A20B2C-7870-4D6F-A008-79C74D600FD4}" dt="2023-12-06T22:51:39.449" v="565"/>
          <ac:picMkLst>
            <pc:docMk/>
            <pc:sldMk cId="2364400255" sldId="270"/>
            <ac:picMk id="39" creationId="{D67D8FAF-0519-CB9E-2312-B8F43E8014BA}"/>
          </ac:picMkLst>
        </pc:picChg>
        <pc:picChg chg="mod">
          <ac:chgData name="Grace Zongo" userId="33acc2fdeb77085c" providerId="LiveId" clId="{B9A20B2C-7870-4D6F-A008-79C74D600FD4}" dt="2023-12-06T22:51:39.449" v="565"/>
          <ac:picMkLst>
            <pc:docMk/>
            <pc:sldMk cId="2364400255" sldId="270"/>
            <ac:picMk id="40" creationId="{203DC955-F19B-D3B7-41AD-6DB2E104CEF5}"/>
          </ac:picMkLst>
        </pc:picChg>
        <pc:picChg chg="add del mod">
          <ac:chgData name="Grace Zongo" userId="33acc2fdeb77085c" providerId="LiveId" clId="{B9A20B2C-7870-4D6F-A008-79C74D600FD4}" dt="2023-12-06T22:52:01.436" v="566"/>
          <ac:picMkLst>
            <pc:docMk/>
            <pc:sldMk cId="2364400255" sldId="270"/>
            <ac:picMk id="44" creationId="{89A9B648-4EAE-0891-20B7-BF3C161E912E}"/>
          </ac:picMkLst>
        </pc:picChg>
        <pc:picChg chg="mod">
          <ac:chgData name="Grace Zongo" userId="33acc2fdeb77085c" providerId="LiveId" clId="{B9A20B2C-7870-4D6F-A008-79C74D600FD4}" dt="2023-12-06T22:54:57.169" v="570" actId="14100"/>
          <ac:picMkLst>
            <pc:docMk/>
            <pc:sldMk cId="2364400255" sldId="270"/>
            <ac:picMk id="50" creationId="{7ADB4D16-8A90-9785-E459-8FB37DA5845D}"/>
          </ac:picMkLst>
        </pc:picChg>
        <pc:picChg chg="mod">
          <ac:chgData name="Grace Zongo" userId="33acc2fdeb77085c" providerId="LiveId" clId="{B9A20B2C-7870-4D6F-A008-79C74D600FD4}" dt="2023-12-06T22:54:57.169" v="570" actId="14100"/>
          <ac:picMkLst>
            <pc:docMk/>
            <pc:sldMk cId="2364400255" sldId="270"/>
            <ac:picMk id="51" creationId="{8426121B-067E-1F2E-0461-D7D9461F5AF5}"/>
          </ac:picMkLst>
        </pc:picChg>
        <pc:picChg chg="mod">
          <ac:chgData name="Grace Zongo" userId="33acc2fdeb77085c" providerId="LiveId" clId="{B9A20B2C-7870-4D6F-A008-79C74D600FD4}" dt="2023-12-06T22:54:57.169" v="570" actId="14100"/>
          <ac:picMkLst>
            <pc:docMk/>
            <pc:sldMk cId="2364400255" sldId="270"/>
            <ac:picMk id="52" creationId="{91843EC4-CF6B-2A0F-CF57-5D7D93F0E92A}"/>
          </ac:picMkLst>
        </pc:picChg>
        <pc:picChg chg="mod">
          <ac:chgData name="Grace Zongo" userId="33acc2fdeb77085c" providerId="LiveId" clId="{B9A20B2C-7870-4D6F-A008-79C74D600FD4}" dt="2023-12-06T22:54:57.169" v="570" actId="14100"/>
          <ac:picMkLst>
            <pc:docMk/>
            <pc:sldMk cId="2364400255" sldId="270"/>
            <ac:picMk id="53" creationId="{8301F9E5-67B0-0CC3-B9D7-9E6CC8BDC265}"/>
          </ac:picMkLst>
        </pc:picChg>
        <pc:picChg chg="mod">
          <ac:chgData name="Grace Zongo" userId="33acc2fdeb77085c" providerId="LiveId" clId="{B9A20B2C-7870-4D6F-A008-79C74D600FD4}" dt="2023-12-06T22:54:57.169" v="570" actId="14100"/>
          <ac:picMkLst>
            <pc:docMk/>
            <pc:sldMk cId="2364400255" sldId="270"/>
            <ac:picMk id="54" creationId="{D8AB4A0D-0D95-8846-B723-B4413FBA8583}"/>
          </ac:picMkLst>
        </pc:picChg>
        <pc:picChg chg="mod">
          <ac:chgData name="Grace Zongo" userId="33acc2fdeb77085c" providerId="LiveId" clId="{B9A20B2C-7870-4D6F-A008-79C74D600FD4}" dt="2023-12-06T22:54:57.169" v="570" actId="14100"/>
          <ac:picMkLst>
            <pc:docMk/>
            <pc:sldMk cId="2364400255" sldId="270"/>
            <ac:picMk id="62" creationId="{2D6A3A96-8AB8-6A01-D669-9A8A832BA0BC}"/>
          </ac:picMkLst>
        </pc:picChg>
        <pc:picChg chg="mod">
          <ac:chgData name="Grace Zongo" userId="33acc2fdeb77085c" providerId="LiveId" clId="{B9A20B2C-7870-4D6F-A008-79C74D600FD4}" dt="2023-12-06T22:54:57.169" v="570" actId="14100"/>
          <ac:picMkLst>
            <pc:docMk/>
            <pc:sldMk cId="2364400255" sldId="270"/>
            <ac:picMk id="63" creationId="{D42B9E6D-2991-DF86-5B7B-41978BFDA7B5}"/>
          </ac:picMkLst>
        </pc:picChg>
        <pc:picChg chg="add del mod">
          <ac:chgData name="Grace Zongo" userId="33acc2fdeb77085c" providerId="LiveId" clId="{B9A20B2C-7870-4D6F-A008-79C74D600FD4}" dt="2023-12-06T22:51:36.060" v="563"/>
          <ac:picMkLst>
            <pc:docMk/>
            <pc:sldMk cId="2364400255" sldId="270"/>
            <ac:picMk id="1026" creationId="{3B647621-06EC-A65D-E5D5-23D6338735C4}"/>
          </ac:picMkLst>
        </pc:picChg>
        <pc:picChg chg="add del mod">
          <ac:chgData name="Grace Zongo" userId="33acc2fdeb77085c" providerId="LiveId" clId="{B9A20B2C-7870-4D6F-A008-79C74D600FD4}" dt="2023-12-06T22:54:58.141" v="571"/>
          <ac:picMkLst>
            <pc:docMk/>
            <pc:sldMk cId="2364400255" sldId="270"/>
            <ac:picMk id="1028" creationId="{D5E30000-D5F1-0490-636A-98D00AC29328}"/>
          </ac:picMkLst>
        </pc:picChg>
        <pc:picChg chg="mod">
          <ac:chgData name="Grace Zongo" userId="33acc2fdeb77085c" providerId="LiveId" clId="{B9A20B2C-7870-4D6F-A008-79C74D600FD4}" dt="2023-12-06T22:54:59.381" v="572"/>
          <ac:picMkLst>
            <pc:docMk/>
            <pc:sldMk cId="2364400255" sldId="270"/>
            <ac:picMk id="1034" creationId="{54E0033F-8430-50BA-C4A4-DCD9882A64B6}"/>
          </ac:picMkLst>
        </pc:picChg>
        <pc:picChg chg="mod">
          <ac:chgData name="Grace Zongo" userId="33acc2fdeb77085c" providerId="LiveId" clId="{B9A20B2C-7870-4D6F-A008-79C74D600FD4}" dt="2023-12-06T22:54:59.381" v="572"/>
          <ac:picMkLst>
            <pc:docMk/>
            <pc:sldMk cId="2364400255" sldId="270"/>
            <ac:picMk id="1035" creationId="{8403DBA9-3E9D-464C-CD1C-3AFAB44E6996}"/>
          </ac:picMkLst>
        </pc:picChg>
        <pc:picChg chg="mod">
          <ac:chgData name="Grace Zongo" userId="33acc2fdeb77085c" providerId="LiveId" clId="{B9A20B2C-7870-4D6F-A008-79C74D600FD4}" dt="2023-12-06T22:54:59.381" v="572"/>
          <ac:picMkLst>
            <pc:docMk/>
            <pc:sldMk cId="2364400255" sldId="270"/>
            <ac:picMk id="1036" creationId="{FD13AEB6-9950-118E-9D30-3562A2347FBC}"/>
          </ac:picMkLst>
        </pc:picChg>
        <pc:picChg chg="mod">
          <ac:chgData name="Grace Zongo" userId="33acc2fdeb77085c" providerId="LiveId" clId="{B9A20B2C-7870-4D6F-A008-79C74D600FD4}" dt="2023-12-06T22:54:59.381" v="572"/>
          <ac:picMkLst>
            <pc:docMk/>
            <pc:sldMk cId="2364400255" sldId="270"/>
            <ac:picMk id="1037" creationId="{0C8988DD-A8B4-D860-5354-885143661CD9}"/>
          </ac:picMkLst>
        </pc:picChg>
        <pc:picChg chg="mod">
          <ac:chgData name="Grace Zongo" userId="33acc2fdeb77085c" providerId="LiveId" clId="{B9A20B2C-7870-4D6F-A008-79C74D600FD4}" dt="2023-12-06T22:54:59.381" v="572"/>
          <ac:picMkLst>
            <pc:docMk/>
            <pc:sldMk cId="2364400255" sldId="270"/>
            <ac:picMk id="1038" creationId="{5ADA8709-BB3A-E76C-8AFE-4E97B1F83DCC}"/>
          </ac:picMkLst>
        </pc:picChg>
        <pc:picChg chg="mod">
          <ac:chgData name="Grace Zongo" userId="33acc2fdeb77085c" providerId="LiveId" clId="{B9A20B2C-7870-4D6F-A008-79C74D600FD4}" dt="2023-12-06T22:54:59.381" v="572"/>
          <ac:picMkLst>
            <pc:docMk/>
            <pc:sldMk cId="2364400255" sldId="270"/>
            <ac:picMk id="1046" creationId="{D0266FF7-5688-F5C0-B1B1-88F462ABFBB0}"/>
          </ac:picMkLst>
        </pc:picChg>
        <pc:picChg chg="mod">
          <ac:chgData name="Grace Zongo" userId="33acc2fdeb77085c" providerId="LiveId" clId="{B9A20B2C-7870-4D6F-A008-79C74D600FD4}" dt="2023-12-06T22:54:59.381" v="572"/>
          <ac:picMkLst>
            <pc:docMk/>
            <pc:sldMk cId="2364400255" sldId="270"/>
            <ac:picMk id="1047" creationId="{33D9854C-609D-EB53-493C-CEA783FEFA88}"/>
          </ac:picMkLst>
        </pc:picChg>
        <pc:picChg chg="add del mod">
          <ac:chgData name="Grace Zongo" userId="33acc2fdeb77085c" providerId="LiveId" clId="{B9A20B2C-7870-4D6F-A008-79C74D600FD4}" dt="2023-12-06T22:55:09.224" v="573"/>
          <ac:picMkLst>
            <pc:docMk/>
            <pc:sldMk cId="2364400255" sldId="270"/>
            <ac:picMk id="1051" creationId="{9AB88D60-02D9-3C64-D90C-DB18B723A0C6}"/>
          </ac:picMkLst>
        </pc:picChg>
        <pc:picChg chg="add mod">
          <ac:chgData name="Grace Zongo" userId="33acc2fdeb77085c" providerId="LiveId" clId="{B9A20B2C-7870-4D6F-A008-79C74D600FD4}" dt="2023-12-06T22:55:56.428" v="578" actId="1076"/>
          <ac:picMkLst>
            <pc:docMk/>
            <pc:sldMk cId="2364400255" sldId="270"/>
            <ac:picMk id="1052" creationId="{304D356D-D5E7-25CA-31FF-943BEF1E2686}"/>
          </ac:picMkLst>
        </pc:picChg>
      </pc:sldChg>
      <pc:sldChg chg="addSp delSp modSp ord setBg modNotesTx">
        <pc:chgData name="Grace Zongo" userId="33acc2fdeb77085c" providerId="LiveId" clId="{B9A20B2C-7870-4D6F-A008-79C74D600FD4}" dt="2023-12-08T14:38:49.479" v="2678" actId="478"/>
        <pc:sldMkLst>
          <pc:docMk/>
          <pc:sldMk cId="1840623180" sldId="271"/>
        </pc:sldMkLst>
        <pc:picChg chg="add del mod">
          <ac:chgData name="Grace Zongo" userId="33acc2fdeb77085c" providerId="LiveId" clId="{B9A20B2C-7870-4D6F-A008-79C74D600FD4}" dt="2023-12-08T14:38:47.551" v="2677" actId="478"/>
          <ac:picMkLst>
            <pc:docMk/>
            <pc:sldMk cId="1840623180" sldId="271"/>
            <ac:picMk id="2" creationId="{0D43DCF1-3BA2-53AD-7461-CEEA76B6A9C3}"/>
          </ac:picMkLst>
        </pc:picChg>
        <pc:picChg chg="add del mod">
          <ac:chgData name="Grace Zongo" userId="33acc2fdeb77085c" providerId="LiveId" clId="{B9A20B2C-7870-4D6F-A008-79C74D600FD4}" dt="2023-12-03T05:27:31.014" v="94"/>
          <ac:picMkLst>
            <pc:docMk/>
            <pc:sldMk cId="1840623180" sldId="271"/>
            <ac:picMk id="2" creationId="{2E5ECF25-99C4-3A74-880F-261C9F843C24}"/>
          </ac:picMkLst>
        </pc:picChg>
        <pc:picChg chg="add del mod">
          <ac:chgData name="Grace Zongo" userId="33acc2fdeb77085c" providerId="LiveId" clId="{B9A20B2C-7870-4D6F-A008-79C74D600FD4}" dt="2023-12-08T14:38:49.479" v="2678" actId="478"/>
          <ac:picMkLst>
            <pc:docMk/>
            <pc:sldMk cId="1840623180" sldId="271"/>
            <ac:picMk id="4" creationId="{A010FF17-E4EF-BF88-1FA2-7D91C2D500C4}"/>
          </ac:picMkLst>
        </pc:picChg>
      </pc:sldChg>
      <pc:sldChg chg="addSp delSp modSp new mod ord modNotesTx">
        <pc:chgData name="Grace Zongo" userId="33acc2fdeb77085c" providerId="LiveId" clId="{B9A20B2C-7870-4D6F-A008-79C74D600FD4}" dt="2023-12-08T17:12:00.608" v="6811"/>
        <pc:sldMkLst>
          <pc:docMk/>
          <pc:sldMk cId="1910429910" sldId="272"/>
        </pc:sldMkLst>
        <pc:spChg chg="add del mod">
          <ac:chgData name="Grace Zongo" userId="33acc2fdeb77085c" providerId="LiveId" clId="{B9A20B2C-7870-4D6F-A008-79C74D600FD4}" dt="2023-12-02T05:25:36.422" v="81" actId="478"/>
          <ac:spMkLst>
            <pc:docMk/>
            <pc:sldMk cId="1910429910" sldId="272"/>
            <ac:spMk id="2" creationId="{9B7CFC3E-D0D3-1B79-7B25-677347AC3035}"/>
          </ac:spMkLst>
        </pc:spChg>
        <pc:spChg chg="add mod">
          <ac:chgData name="Grace Zongo" userId="33acc2fdeb77085c" providerId="LiveId" clId="{B9A20B2C-7870-4D6F-A008-79C74D600FD4}" dt="2023-12-07T01:20:54.760" v="1114" actId="20577"/>
          <ac:spMkLst>
            <pc:docMk/>
            <pc:sldMk cId="1910429910" sldId="272"/>
            <ac:spMk id="3" creationId="{169BE0AF-0F82-4A79-6B8F-F4B0969EBC44}"/>
          </ac:spMkLst>
        </pc:spChg>
        <pc:spChg chg="add del mod">
          <ac:chgData name="Grace Zongo" userId="33acc2fdeb77085c" providerId="LiveId" clId="{B9A20B2C-7870-4D6F-A008-79C74D600FD4}" dt="2023-12-02T05:25:34.638" v="80" actId="478"/>
          <ac:spMkLst>
            <pc:docMk/>
            <pc:sldMk cId="1910429910" sldId="272"/>
            <ac:spMk id="3" creationId="{DFC48A9C-D208-B7D3-63F2-7D6528F775F6}"/>
          </ac:spMkLst>
        </pc:spChg>
        <pc:spChg chg="add del mod">
          <ac:chgData name="Grace Zongo" userId="33acc2fdeb77085c" providerId="LiveId" clId="{B9A20B2C-7870-4D6F-A008-79C74D600FD4}" dt="2023-12-02T05:25:32.537" v="79" actId="478"/>
          <ac:spMkLst>
            <pc:docMk/>
            <pc:sldMk cId="1910429910" sldId="272"/>
            <ac:spMk id="4" creationId="{98C07642-07D7-1B9A-C882-D1EB2AC69D5C}"/>
          </ac:spMkLst>
        </pc:spChg>
        <pc:spChg chg="add mod">
          <ac:chgData name="Grace Zongo" userId="33acc2fdeb77085c" providerId="LiveId" clId="{B9A20B2C-7870-4D6F-A008-79C74D600FD4}" dt="2023-12-07T03:10:56.413" v="1475" actId="20577"/>
          <ac:spMkLst>
            <pc:docMk/>
            <pc:sldMk cId="1910429910" sldId="272"/>
            <ac:spMk id="5" creationId="{B6D77777-C7D4-CF8E-3788-88064CB0C286}"/>
          </ac:spMkLst>
        </pc:spChg>
        <pc:spChg chg="mod">
          <ac:chgData name="Grace Zongo" userId="33acc2fdeb77085c" providerId="LiveId" clId="{B9A20B2C-7870-4D6F-A008-79C74D600FD4}" dt="2023-12-07T02:39:53.127" v="1370"/>
          <ac:spMkLst>
            <pc:docMk/>
            <pc:sldMk cId="1910429910" sldId="272"/>
            <ac:spMk id="7" creationId="{0A296A29-0697-7719-4BD1-564FC7AD9C18}"/>
          </ac:spMkLst>
        </pc:spChg>
        <pc:spChg chg="mod">
          <ac:chgData name="Grace Zongo" userId="33acc2fdeb77085c" providerId="LiveId" clId="{B9A20B2C-7870-4D6F-A008-79C74D600FD4}" dt="2023-12-07T02:39:53.127" v="1370"/>
          <ac:spMkLst>
            <pc:docMk/>
            <pc:sldMk cId="1910429910" sldId="272"/>
            <ac:spMk id="8" creationId="{A4EB5AD4-4027-C206-1556-976AB04AD60D}"/>
          </ac:spMkLst>
        </pc:spChg>
        <pc:grpChg chg="add mod ord">
          <ac:chgData name="Grace Zongo" userId="33acc2fdeb77085c" providerId="LiveId" clId="{B9A20B2C-7870-4D6F-A008-79C74D600FD4}" dt="2023-12-07T02:40:12.248" v="1374" actId="167"/>
          <ac:grpSpMkLst>
            <pc:docMk/>
            <pc:sldMk cId="1910429910" sldId="272"/>
            <ac:grpSpMk id="6" creationId="{75685E7D-09BF-ABE2-7AF7-64FCFB671A94}"/>
          </ac:grpSpMkLst>
        </pc:grpChg>
        <pc:picChg chg="add mod">
          <ac:chgData name="Grace Zongo" userId="33acc2fdeb77085c" providerId="LiveId" clId="{B9A20B2C-7870-4D6F-A008-79C74D600FD4}" dt="2023-12-07T02:40:25.268" v="1375" actId="1076"/>
          <ac:picMkLst>
            <pc:docMk/>
            <pc:sldMk cId="1910429910" sldId="272"/>
            <ac:picMk id="1026" creationId="{D7D064A8-649E-0800-2B65-84D8B6F8F96D}"/>
          </ac:picMkLst>
        </pc:picChg>
      </pc:sldChg>
      <pc:sldChg chg="addSp delSp modSp new mod setBg modNotesTx">
        <pc:chgData name="Grace Zongo" userId="33acc2fdeb77085c" providerId="LiveId" clId="{B9A20B2C-7870-4D6F-A008-79C74D600FD4}" dt="2023-12-08T15:04:22.504" v="2879" actId="20577"/>
        <pc:sldMkLst>
          <pc:docMk/>
          <pc:sldMk cId="62903374" sldId="273"/>
        </pc:sldMkLst>
        <pc:spChg chg="add del">
          <ac:chgData name="Grace Zongo" userId="33acc2fdeb77085c" providerId="LiveId" clId="{B9A20B2C-7870-4D6F-A008-79C74D600FD4}" dt="2023-12-06T22:40:03.753" v="511" actId="26606"/>
          <ac:spMkLst>
            <pc:docMk/>
            <pc:sldMk cId="62903374" sldId="273"/>
            <ac:spMk id="11" creationId="{4169DD87-3EBE-44CA-9654-8AE0466B2779}"/>
          </ac:spMkLst>
        </pc:spChg>
        <pc:spChg chg="mod">
          <ac:chgData name="Grace Zongo" userId="33acc2fdeb77085c" providerId="LiveId" clId="{B9A20B2C-7870-4D6F-A008-79C74D600FD4}" dt="2023-12-07T00:04:30.075" v="745" actId="20577"/>
          <ac:spMkLst>
            <pc:docMk/>
            <pc:sldMk cId="62903374" sldId="273"/>
            <ac:spMk id="12" creationId="{07695CB3-5081-22A8-1A63-9BD0E948A17E}"/>
          </ac:spMkLst>
        </pc:spChg>
        <pc:spChg chg="add">
          <ac:chgData name="Grace Zongo" userId="33acc2fdeb77085c" providerId="LiveId" clId="{B9A20B2C-7870-4D6F-A008-79C74D600FD4}" dt="2023-12-06T22:40:03.763" v="512" actId="26606"/>
          <ac:spMkLst>
            <pc:docMk/>
            <pc:sldMk cId="62903374" sldId="273"/>
            <ac:spMk id="13" creationId="{417CDA24-35F8-4540-8C52-3096D6D94949}"/>
          </ac:spMkLst>
        </pc:spChg>
        <pc:spChg chg="add del">
          <ac:chgData name="Grace Zongo" userId="33acc2fdeb77085c" providerId="LiveId" clId="{B9A20B2C-7870-4D6F-A008-79C74D600FD4}" dt="2023-12-06T22:39:26.921" v="509" actId="26606"/>
          <ac:spMkLst>
            <pc:docMk/>
            <pc:sldMk cId="62903374" sldId="273"/>
            <ac:spMk id="14" creationId="{6F79B0DD-2C63-4EE5-804F-B8E391FC1E45}"/>
          </ac:spMkLst>
        </pc:spChg>
        <pc:spChg chg="add">
          <ac:chgData name="Grace Zongo" userId="33acc2fdeb77085c" providerId="LiveId" clId="{B9A20B2C-7870-4D6F-A008-79C74D600FD4}" dt="2023-12-06T22:40:03.763" v="512" actId="26606"/>
          <ac:spMkLst>
            <pc:docMk/>
            <pc:sldMk cId="62903374" sldId="273"/>
            <ac:spMk id="15" creationId="{8658BFE0-4E65-4174-9C75-687C94E88273}"/>
          </ac:spMkLst>
        </pc:spChg>
        <pc:spChg chg="add del">
          <ac:chgData name="Grace Zongo" userId="33acc2fdeb77085c" providerId="LiveId" clId="{B9A20B2C-7870-4D6F-A008-79C74D600FD4}" dt="2023-12-06T22:39:26.921" v="509" actId="26606"/>
          <ac:spMkLst>
            <pc:docMk/>
            <pc:sldMk cId="62903374" sldId="273"/>
            <ac:spMk id="16" creationId="{627DB8AB-CD55-4C8F-9043-52652B89231A}"/>
          </ac:spMkLst>
        </pc:spChg>
        <pc:spChg chg="add">
          <ac:chgData name="Grace Zongo" userId="33acc2fdeb77085c" providerId="LiveId" clId="{B9A20B2C-7870-4D6F-A008-79C74D600FD4}" dt="2023-12-06T22:40:03.763" v="512" actId="26606"/>
          <ac:spMkLst>
            <pc:docMk/>
            <pc:sldMk cId="62903374" sldId="273"/>
            <ac:spMk id="17" creationId="{FA75DFED-A0C1-4A83-BE1D-0271C1826EF6}"/>
          </ac:spMkLst>
        </pc:spChg>
        <pc:spChg chg="add del">
          <ac:chgData name="Grace Zongo" userId="33acc2fdeb77085c" providerId="LiveId" clId="{B9A20B2C-7870-4D6F-A008-79C74D600FD4}" dt="2023-12-06T22:39:26.921" v="509" actId="26606"/>
          <ac:spMkLst>
            <pc:docMk/>
            <pc:sldMk cId="62903374" sldId="273"/>
            <ac:spMk id="18" creationId="{53059C5A-91CB-4024-9B4E-20082E25C70B}"/>
          </ac:spMkLst>
        </pc:spChg>
        <pc:spChg chg="mod">
          <ac:chgData name="Grace Zongo" userId="33acc2fdeb77085c" providerId="LiveId" clId="{B9A20B2C-7870-4D6F-A008-79C74D600FD4}" dt="2023-12-07T00:04:18.259" v="738"/>
          <ac:spMkLst>
            <pc:docMk/>
            <pc:sldMk cId="62903374" sldId="273"/>
            <ac:spMk id="19" creationId="{8774BCF7-A256-1171-0584-C5422672A71A}"/>
          </ac:spMkLst>
        </pc:spChg>
        <pc:spChg chg="add del">
          <ac:chgData name="Grace Zongo" userId="33acc2fdeb77085c" providerId="LiveId" clId="{B9A20B2C-7870-4D6F-A008-79C74D600FD4}" dt="2023-12-06T22:39:26.921" v="509" actId="26606"/>
          <ac:spMkLst>
            <pc:docMk/>
            <pc:sldMk cId="62903374" sldId="273"/>
            <ac:spMk id="20" creationId="{184884BF-A898-4EFF-9504-E13EBE3FF62E}"/>
          </ac:spMkLst>
        </pc:spChg>
        <pc:spChg chg="add del">
          <ac:chgData name="Grace Zongo" userId="33acc2fdeb77085c" providerId="LiveId" clId="{B9A20B2C-7870-4D6F-A008-79C74D600FD4}" dt="2023-12-06T22:39:26.921" v="509" actId="26606"/>
          <ac:spMkLst>
            <pc:docMk/>
            <pc:sldMk cId="62903374" sldId="273"/>
            <ac:spMk id="22" creationId="{7B32D337-FDA6-4468-ADB1-7038E5FC0BA9}"/>
          </ac:spMkLst>
        </pc:spChg>
        <pc:spChg chg="mod">
          <ac:chgData name="Grace Zongo" userId="33acc2fdeb77085c" providerId="LiveId" clId="{B9A20B2C-7870-4D6F-A008-79C74D600FD4}" dt="2023-12-07T00:04:48.180" v="747"/>
          <ac:spMkLst>
            <pc:docMk/>
            <pc:sldMk cId="62903374" sldId="273"/>
            <ac:spMk id="23" creationId="{3BF6C5AF-829A-C59F-F9D5-937801DF45EF}"/>
          </ac:spMkLst>
        </pc:spChg>
        <pc:spChg chg="mod">
          <ac:chgData name="Grace Zongo" userId="33acc2fdeb77085c" providerId="LiveId" clId="{B9A20B2C-7870-4D6F-A008-79C74D600FD4}" dt="2023-12-07T00:04:48.180" v="747"/>
          <ac:spMkLst>
            <pc:docMk/>
            <pc:sldMk cId="62903374" sldId="273"/>
            <ac:spMk id="24" creationId="{31AAB668-452B-CD22-DD4D-E1B321282410}"/>
          </ac:spMkLst>
        </pc:spChg>
        <pc:spChg chg="add mod">
          <ac:chgData name="Grace Zongo" userId="33acc2fdeb77085c" providerId="LiveId" clId="{B9A20B2C-7870-4D6F-A008-79C74D600FD4}" dt="2023-12-07T01:24:33.933" v="1129" actId="1076"/>
          <ac:spMkLst>
            <pc:docMk/>
            <pc:sldMk cId="62903374" sldId="273"/>
            <ac:spMk id="25" creationId="{BDBDB8E8-EEBD-356F-4E72-1639E26E78EE}"/>
          </ac:spMkLst>
        </pc:spChg>
        <pc:spChg chg="mod">
          <ac:chgData name="Grace Zongo" userId="33acc2fdeb77085c" providerId="LiveId" clId="{B9A20B2C-7870-4D6F-A008-79C74D600FD4}" dt="2023-12-07T00:05:55.782" v="791"/>
          <ac:spMkLst>
            <pc:docMk/>
            <pc:sldMk cId="62903374" sldId="273"/>
            <ac:spMk id="27" creationId="{ED91C1C7-C482-9AA2-80B8-AA174595F137}"/>
          </ac:spMkLst>
        </pc:spChg>
        <pc:spChg chg="mod">
          <ac:chgData name="Grace Zongo" userId="33acc2fdeb77085c" providerId="LiveId" clId="{B9A20B2C-7870-4D6F-A008-79C74D600FD4}" dt="2023-12-07T00:05:55.782" v="791"/>
          <ac:spMkLst>
            <pc:docMk/>
            <pc:sldMk cId="62903374" sldId="273"/>
            <ac:spMk id="28" creationId="{B2F62549-88C8-8EC9-3523-50949FE1CCE5}"/>
          </ac:spMkLst>
        </pc:spChg>
        <pc:spChg chg="add mod">
          <ac:chgData name="Grace Zongo" userId="33acc2fdeb77085c" providerId="LiveId" clId="{B9A20B2C-7870-4D6F-A008-79C74D600FD4}" dt="2023-12-07T01:24:24.196" v="1128" actId="1076"/>
          <ac:spMkLst>
            <pc:docMk/>
            <pc:sldMk cId="62903374" sldId="273"/>
            <ac:spMk id="29" creationId="{72A6F3E4-22FD-98AF-771D-F1489C716295}"/>
          </ac:spMkLst>
        </pc:spChg>
        <pc:spChg chg="mod">
          <ac:chgData name="Grace Zongo" userId="33acc2fdeb77085c" providerId="LiveId" clId="{B9A20B2C-7870-4D6F-A008-79C74D600FD4}" dt="2023-12-07T00:06:38.635" v="808"/>
          <ac:spMkLst>
            <pc:docMk/>
            <pc:sldMk cId="62903374" sldId="273"/>
            <ac:spMk id="31" creationId="{3BE017B2-57EC-8037-251C-9F4C17074681}"/>
          </ac:spMkLst>
        </pc:spChg>
        <pc:spChg chg="mod">
          <ac:chgData name="Grace Zongo" userId="33acc2fdeb77085c" providerId="LiveId" clId="{B9A20B2C-7870-4D6F-A008-79C74D600FD4}" dt="2023-12-07T00:06:38.635" v="808"/>
          <ac:spMkLst>
            <pc:docMk/>
            <pc:sldMk cId="62903374" sldId="273"/>
            <ac:spMk id="32" creationId="{DC34D423-661A-FAB1-039C-CCE7F365113F}"/>
          </ac:spMkLst>
        </pc:spChg>
        <pc:spChg chg="add mod">
          <ac:chgData name="Grace Zongo" userId="33acc2fdeb77085c" providerId="LiveId" clId="{B9A20B2C-7870-4D6F-A008-79C74D600FD4}" dt="2023-12-07T01:25:20.889" v="1136" actId="1076"/>
          <ac:spMkLst>
            <pc:docMk/>
            <pc:sldMk cId="62903374" sldId="273"/>
            <ac:spMk id="33" creationId="{DC3479B6-56F9-F543-4CE3-5B0D5D832502}"/>
          </ac:spMkLst>
        </pc:spChg>
        <pc:spChg chg="mod">
          <ac:chgData name="Grace Zongo" userId="33acc2fdeb77085c" providerId="LiveId" clId="{B9A20B2C-7870-4D6F-A008-79C74D600FD4}" dt="2023-12-07T00:06:38.635" v="808"/>
          <ac:spMkLst>
            <pc:docMk/>
            <pc:sldMk cId="62903374" sldId="273"/>
            <ac:spMk id="35" creationId="{796A21A5-159B-AA74-8C55-E84BCA16EAB3}"/>
          </ac:spMkLst>
        </pc:spChg>
        <pc:spChg chg="mod">
          <ac:chgData name="Grace Zongo" userId="33acc2fdeb77085c" providerId="LiveId" clId="{B9A20B2C-7870-4D6F-A008-79C74D600FD4}" dt="2023-12-07T00:06:38.635" v="808"/>
          <ac:spMkLst>
            <pc:docMk/>
            <pc:sldMk cId="62903374" sldId="273"/>
            <ac:spMk id="36" creationId="{7B4E6EA4-A32D-F4D6-02A8-44FCE05C5B2B}"/>
          </ac:spMkLst>
        </pc:spChg>
        <pc:spChg chg="add mod">
          <ac:chgData name="Grace Zongo" userId="33acc2fdeb77085c" providerId="LiveId" clId="{B9A20B2C-7870-4D6F-A008-79C74D600FD4}" dt="2023-12-07T01:24:08.188" v="1127" actId="1076"/>
          <ac:spMkLst>
            <pc:docMk/>
            <pc:sldMk cId="62903374" sldId="273"/>
            <ac:spMk id="37" creationId="{C336BECF-4199-8BE5-448A-27D024DCB836}"/>
          </ac:spMkLst>
        </pc:spChg>
        <pc:grpChg chg="add del mod">
          <ac:chgData name="Grace Zongo" userId="33acc2fdeb77085c" providerId="LiveId" clId="{B9A20B2C-7870-4D6F-A008-79C74D600FD4}" dt="2023-12-07T00:04:47.243" v="746" actId="478"/>
          <ac:grpSpMkLst>
            <pc:docMk/>
            <pc:sldMk cId="62903374" sldId="273"/>
            <ac:grpSpMk id="10" creationId="{91B7CDC6-3B04-7829-9FED-EC366444A8B8}"/>
          </ac:grpSpMkLst>
        </pc:grpChg>
        <pc:grpChg chg="add mod">
          <ac:chgData name="Grace Zongo" userId="33acc2fdeb77085c" providerId="LiveId" clId="{B9A20B2C-7870-4D6F-A008-79C74D600FD4}" dt="2023-12-07T01:24:33.933" v="1129" actId="1076"/>
          <ac:grpSpMkLst>
            <pc:docMk/>
            <pc:sldMk cId="62903374" sldId="273"/>
            <ac:grpSpMk id="21" creationId="{8DAD99D4-DE95-72B1-9171-57F877ECACF7}"/>
          </ac:grpSpMkLst>
        </pc:grpChg>
        <pc:grpChg chg="add mod">
          <ac:chgData name="Grace Zongo" userId="33acc2fdeb77085c" providerId="LiveId" clId="{B9A20B2C-7870-4D6F-A008-79C74D600FD4}" dt="2023-12-07T01:24:24.196" v="1128" actId="1076"/>
          <ac:grpSpMkLst>
            <pc:docMk/>
            <pc:sldMk cId="62903374" sldId="273"/>
            <ac:grpSpMk id="26" creationId="{7B9A9F3A-DD01-4767-F37E-A6E2D388D306}"/>
          </ac:grpSpMkLst>
        </pc:grpChg>
        <pc:grpChg chg="add mod">
          <ac:chgData name="Grace Zongo" userId="33acc2fdeb77085c" providerId="LiveId" clId="{B9A20B2C-7870-4D6F-A008-79C74D600FD4}" dt="2023-12-07T01:25:20.889" v="1136" actId="1076"/>
          <ac:grpSpMkLst>
            <pc:docMk/>
            <pc:sldMk cId="62903374" sldId="273"/>
            <ac:grpSpMk id="30" creationId="{FFB578EC-84BB-50B0-4EDD-F9830A94C389}"/>
          </ac:grpSpMkLst>
        </pc:grpChg>
        <pc:grpChg chg="add mod">
          <ac:chgData name="Grace Zongo" userId="33acc2fdeb77085c" providerId="LiveId" clId="{B9A20B2C-7870-4D6F-A008-79C74D600FD4}" dt="2023-12-07T01:24:08.188" v="1127" actId="1076"/>
          <ac:grpSpMkLst>
            <pc:docMk/>
            <pc:sldMk cId="62903374" sldId="273"/>
            <ac:grpSpMk id="34" creationId="{483692C1-194F-55DE-2E4D-DA5D6FD46216}"/>
          </ac:grpSpMkLst>
        </pc:grpChg>
        <pc:picChg chg="add mod ord modCrop">
          <ac:chgData name="Grace Zongo" userId="33acc2fdeb77085c" providerId="LiveId" clId="{B9A20B2C-7870-4D6F-A008-79C74D600FD4}" dt="2023-12-07T01:26:05.552" v="1138" actId="14100"/>
          <ac:picMkLst>
            <pc:docMk/>
            <pc:sldMk cId="62903374" sldId="273"/>
            <ac:picMk id="3" creationId="{90FBB528-047C-BABF-017C-B177C1214A88}"/>
          </ac:picMkLst>
        </pc:picChg>
        <pc:picChg chg="add mod ord">
          <ac:chgData name="Grace Zongo" userId="33acc2fdeb77085c" providerId="LiveId" clId="{B9A20B2C-7870-4D6F-A008-79C74D600FD4}" dt="2023-12-07T01:24:44.893" v="1131" actId="14100"/>
          <ac:picMkLst>
            <pc:docMk/>
            <pc:sldMk cId="62903374" sldId="273"/>
            <ac:picMk id="5" creationId="{D5666B39-BCBC-4E1E-6F3C-170910FAA9D9}"/>
          </ac:picMkLst>
        </pc:picChg>
        <pc:picChg chg="add mod">
          <ac:chgData name="Grace Zongo" userId="33acc2fdeb77085c" providerId="LiveId" clId="{B9A20B2C-7870-4D6F-A008-79C74D600FD4}" dt="2023-12-07T01:25:04.457" v="1135" actId="14100"/>
          <ac:picMkLst>
            <pc:docMk/>
            <pc:sldMk cId="62903374" sldId="273"/>
            <ac:picMk id="7" creationId="{6291101D-20F6-8307-9DEC-CB7D3E3F5541}"/>
          </ac:picMkLst>
        </pc:picChg>
        <pc:picChg chg="add mod ord modCrop">
          <ac:chgData name="Grace Zongo" userId="33acc2fdeb77085c" providerId="LiveId" clId="{B9A20B2C-7870-4D6F-A008-79C74D600FD4}" dt="2023-12-07T01:26:00.690" v="1137" actId="14100"/>
          <ac:picMkLst>
            <pc:docMk/>
            <pc:sldMk cId="62903374" sldId="273"/>
            <ac:picMk id="9" creationId="{FB9576C9-C4B0-61AE-6457-800C97820698}"/>
          </ac:picMkLst>
        </pc:picChg>
      </pc:sldChg>
      <pc:sldChg chg="delSp del ord">
        <pc:chgData name="Grace Zongo" userId="33acc2fdeb77085c" providerId="LiveId" clId="{B9A20B2C-7870-4D6F-A008-79C74D600FD4}" dt="2023-12-03T15:06:51.283" v="322" actId="47"/>
        <pc:sldMkLst>
          <pc:docMk/>
          <pc:sldMk cId="3950124765" sldId="273"/>
        </pc:sldMkLst>
        <pc:picChg chg="del">
          <ac:chgData name="Grace Zongo" userId="33acc2fdeb77085c" providerId="LiveId" clId="{B9A20B2C-7870-4D6F-A008-79C74D600FD4}" dt="2023-12-03T15:05:47.292" v="312" actId="21"/>
          <ac:picMkLst>
            <pc:docMk/>
            <pc:sldMk cId="3950124765" sldId="273"/>
            <ac:picMk id="2" creationId="{935E6F19-B342-20C4-07C7-7734CC263211}"/>
          </ac:picMkLst>
        </pc:picChg>
      </pc:sldChg>
      <pc:sldMasterChg chg="setBg modSldLayout">
        <pc:chgData name="Grace Zongo" userId="33acc2fdeb77085c" providerId="LiveId" clId="{B9A20B2C-7870-4D6F-A008-79C74D600FD4}" dt="2023-12-02T05:23:36.662" v="66"/>
        <pc:sldMasterMkLst>
          <pc:docMk/>
          <pc:sldMasterMk cId="0" sldId="2147483648"/>
        </pc:sldMasterMkLst>
        <pc:sldLayoutChg chg="setBg">
          <pc:chgData name="Grace Zongo" userId="33acc2fdeb77085c" providerId="LiveId" clId="{B9A20B2C-7870-4D6F-A008-79C74D600FD4}" dt="2023-12-02T05:23:36.662" v="66"/>
          <pc:sldLayoutMkLst>
            <pc:docMk/>
            <pc:sldMasterMk cId="0" sldId="2147483648"/>
            <pc:sldLayoutMk cId="0" sldId="2147483649"/>
          </pc:sldLayoutMkLst>
        </pc:sldLayoutChg>
        <pc:sldLayoutChg chg="setBg">
          <pc:chgData name="Grace Zongo" userId="33acc2fdeb77085c" providerId="LiveId" clId="{B9A20B2C-7870-4D6F-A008-79C74D600FD4}" dt="2023-12-02T05:23:36.662" v="66"/>
          <pc:sldLayoutMkLst>
            <pc:docMk/>
            <pc:sldMasterMk cId="0" sldId="2147483648"/>
            <pc:sldLayoutMk cId="0" sldId="2147483650"/>
          </pc:sldLayoutMkLst>
        </pc:sldLayoutChg>
        <pc:sldLayoutChg chg="setBg">
          <pc:chgData name="Grace Zongo" userId="33acc2fdeb77085c" providerId="LiveId" clId="{B9A20B2C-7870-4D6F-A008-79C74D600FD4}" dt="2023-12-02T05:23:36.662" v="66"/>
          <pc:sldLayoutMkLst>
            <pc:docMk/>
            <pc:sldMasterMk cId="0" sldId="2147483648"/>
            <pc:sldLayoutMk cId="0" sldId="2147483651"/>
          </pc:sldLayoutMkLst>
        </pc:sldLayoutChg>
        <pc:sldLayoutChg chg="setBg">
          <pc:chgData name="Grace Zongo" userId="33acc2fdeb77085c" providerId="LiveId" clId="{B9A20B2C-7870-4D6F-A008-79C74D600FD4}" dt="2023-12-02T05:23:36.662" v="66"/>
          <pc:sldLayoutMkLst>
            <pc:docMk/>
            <pc:sldMasterMk cId="0" sldId="2147483648"/>
            <pc:sldLayoutMk cId="0" sldId="2147483652"/>
          </pc:sldLayoutMkLst>
        </pc:sldLayoutChg>
        <pc:sldLayoutChg chg="setBg">
          <pc:chgData name="Grace Zongo" userId="33acc2fdeb77085c" providerId="LiveId" clId="{B9A20B2C-7870-4D6F-A008-79C74D600FD4}" dt="2023-12-02T05:23:36.662" v="66"/>
          <pc:sldLayoutMkLst>
            <pc:docMk/>
            <pc:sldMasterMk cId="0" sldId="2147483648"/>
            <pc:sldLayoutMk cId="0" sldId="2147483653"/>
          </pc:sldLayoutMkLst>
        </pc:sldLayoutChg>
        <pc:sldLayoutChg chg="setBg">
          <pc:chgData name="Grace Zongo" userId="33acc2fdeb77085c" providerId="LiveId" clId="{B9A20B2C-7870-4D6F-A008-79C74D600FD4}" dt="2023-12-02T05:23:36.662" v="66"/>
          <pc:sldLayoutMkLst>
            <pc:docMk/>
            <pc:sldMasterMk cId="0" sldId="2147483648"/>
            <pc:sldLayoutMk cId="0" sldId="2147483654"/>
          </pc:sldLayoutMkLst>
        </pc:sldLayoutChg>
        <pc:sldLayoutChg chg="setBg">
          <pc:chgData name="Grace Zongo" userId="33acc2fdeb77085c" providerId="LiveId" clId="{B9A20B2C-7870-4D6F-A008-79C74D600FD4}" dt="2023-12-02T05:23:36.662" v="66"/>
          <pc:sldLayoutMkLst>
            <pc:docMk/>
            <pc:sldMasterMk cId="0" sldId="2147483648"/>
            <pc:sldLayoutMk cId="0" sldId="2147483655"/>
          </pc:sldLayoutMkLst>
        </pc:sldLayoutChg>
        <pc:sldLayoutChg chg="setBg">
          <pc:chgData name="Grace Zongo" userId="33acc2fdeb77085c" providerId="LiveId" clId="{B9A20B2C-7870-4D6F-A008-79C74D600FD4}" dt="2023-12-02T05:23:36.662" v="66"/>
          <pc:sldLayoutMkLst>
            <pc:docMk/>
            <pc:sldMasterMk cId="0" sldId="2147483648"/>
            <pc:sldLayoutMk cId="0" sldId="2147483656"/>
          </pc:sldLayoutMkLst>
        </pc:sldLayoutChg>
        <pc:sldLayoutChg chg="setBg">
          <pc:chgData name="Grace Zongo" userId="33acc2fdeb77085c" providerId="LiveId" clId="{B9A20B2C-7870-4D6F-A008-79C74D600FD4}" dt="2023-12-02T05:23:36.662" v="66"/>
          <pc:sldLayoutMkLst>
            <pc:docMk/>
            <pc:sldMasterMk cId="0" sldId="2147483648"/>
            <pc:sldLayoutMk cId="0" sldId="2147483657"/>
          </pc:sldLayoutMkLst>
        </pc:sldLayoutChg>
        <pc:sldLayoutChg chg="setBg">
          <pc:chgData name="Grace Zongo" userId="33acc2fdeb77085c" providerId="LiveId" clId="{B9A20B2C-7870-4D6F-A008-79C74D600FD4}" dt="2023-12-02T05:23:36.662" v="66"/>
          <pc:sldLayoutMkLst>
            <pc:docMk/>
            <pc:sldMasterMk cId="0" sldId="2147483648"/>
            <pc:sldLayoutMk cId="0" sldId="2147483658"/>
          </pc:sldLayoutMkLst>
        </pc:sldLayoutChg>
        <pc:sldLayoutChg chg="setBg">
          <pc:chgData name="Grace Zongo" userId="33acc2fdeb77085c" providerId="LiveId" clId="{B9A20B2C-7870-4D6F-A008-79C74D600FD4}" dt="2023-12-02T05:23:36.662" v="66"/>
          <pc:sldLayoutMkLst>
            <pc:docMk/>
            <pc:sldMasterMk cId="0" sldId="2147483648"/>
            <pc:sldLayoutMk cId="0" sldId="214748365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63D507-A919-9F7E-7704-56BBE9C7DD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CC16ED-D057-AC08-D01A-081C2E6B03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EDAD23-891D-45AD-8571-89984FE72627}" type="datetimeFigureOut">
              <a:rPr lang="en-US" smtClean="0"/>
              <a:t>4/5/2024</a:t>
            </a:fld>
            <a:endParaRPr lang="en-US"/>
          </a:p>
        </p:txBody>
      </p:sp>
      <p:sp>
        <p:nvSpPr>
          <p:cNvPr id="4" name="Footer Placeholder 3">
            <a:extLst>
              <a:ext uri="{FF2B5EF4-FFF2-40B4-BE49-F238E27FC236}">
                <a16:creationId xmlns:a16="http://schemas.microsoft.com/office/drawing/2014/main" id="{9BA155FA-960A-DE41-1EE9-0240D53291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46E185F-3F18-C382-04CE-E6BBBD3A07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63193-594E-4300-8F40-3AA3C83A1057}" type="slidenum">
              <a:rPr lang="en-US" smtClean="0"/>
              <a:t>‹#›</a:t>
            </a:fld>
            <a:endParaRPr lang="en-US"/>
          </a:p>
        </p:txBody>
      </p:sp>
    </p:spTree>
    <p:extLst>
      <p:ext uri="{BB962C8B-B14F-4D97-AF65-F5344CB8AC3E}">
        <p14:creationId xmlns:p14="http://schemas.microsoft.com/office/powerpoint/2010/main" val="903593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FFD73-C1A9-4409-9B58-D7487DD1ACC6}"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2B6FB9-60A2-4114-AB23-A877503DA429}" type="slidenum">
              <a:rPr lang="en-US" smtClean="0"/>
              <a:t>‹#›</a:t>
            </a:fld>
            <a:endParaRPr lang="en-US"/>
          </a:p>
        </p:txBody>
      </p:sp>
    </p:spTree>
    <p:extLst>
      <p:ext uri="{BB962C8B-B14F-4D97-AF65-F5344CB8AC3E}">
        <p14:creationId xmlns:p14="http://schemas.microsoft.com/office/powerpoint/2010/main" val="2630459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UIVariable"/>
              </a:rPr>
              <a:t>Good afternoon, everyone! Have you ever wondered what happens inside a computer when you type a letter on our keyboard? How does it work? This question has taken me to a fascinating adventure of learning and building a computer from the ground up. But before we dive into the details of the research, let us discover how I decided to complete this project without taking single course in computer engineering.</a:t>
            </a:r>
            <a:endParaRPr lang="en-US" dirty="0"/>
          </a:p>
        </p:txBody>
      </p:sp>
      <p:sp>
        <p:nvSpPr>
          <p:cNvPr id="4" name="Slide Number Placeholder 3"/>
          <p:cNvSpPr>
            <a:spLocks noGrp="1"/>
          </p:cNvSpPr>
          <p:nvPr>
            <p:ph type="sldNum" sz="quarter" idx="5"/>
          </p:nvPr>
        </p:nvSpPr>
        <p:spPr/>
        <p:txBody>
          <a:bodyPr/>
          <a:lstStyle/>
          <a:p>
            <a:fld id="{6F2B6FB9-60A2-4114-AB23-A877503DA429}" type="slidenum">
              <a:rPr lang="en-US" smtClean="0"/>
              <a:t>1</a:t>
            </a:fld>
            <a:endParaRPr lang="en-US"/>
          </a:p>
        </p:txBody>
      </p:sp>
    </p:spTree>
    <p:extLst>
      <p:ext uri="{BB962C8B-B14F-4D97-AF65-F5344CB8AC3E}">
        <p14:creationId xmlns:p14="http://schemas.microsoft.com/office/powerpoint/2010/main" val="2049068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computer have an internal heartbeat that we call the clock. The faster the clock, the more the computer can do in one second. For example, modern computers have a clock that tics billion times per second. By extension, your computer can execute billions of operation per second.</a:t>
            </a:r>
          </a:p>
          <a:p>
            <a:endParaRPr lang="en-US" dirty="0"/>
          </a:p>
          <a:p>
            <a:r>
              <a:rPr lang="en-US" dirty="0"/>
              <a:t>Also, as I mentioned earlier, all the parts of the computer communicate through the bus. It can be compared to an highway.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wider the highway, the more traffic it can handle, and the faster the computer can run.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My computer design has a bus that can manage 8 bits of data. That means it can carry a sting of 8 0s and 1s at a time. But this is like a bicycle lane, while modern computers are like highways.</a:t>
            </a:r>
            <a:endParaRPr lang="en-US" sz="1800"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is because modern computers can have buses that can manage 64 bits of data or more. With a wider bus, the computer can manage larger numbers and provide more precision.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Moreover, moder computer have CPUs with multiple cores, which allows multitasking.</a:t>
            </a:r>
            <a:endParaRPr lang="en-US" dirty="0"/>
          </a:p>
        </p:txBody>
      </p:sp>
      <p:sp>
        <p:nvSpPr>
          <p:cNvPr id="4" name="Slide Number Placeholder 3"/>
          <p:cNvSpPr>
            <a:spLocks noGrp="1"/>
          </p:cNvSpPr>
          <p:nvPr>
            <p:ph type="sldNum" sz="quarter" idx="5"/>
          </p:nvPr>
        </p:nvSpPr>
        <p:spPr/>
        <p:txBody>
          <a:bodyPr/>
          <a:lstStyle/>
          <a:p>
            <a:fld id="{6F2B6FB9-60A2-4114-AB23-A877503DA429}" type="slidenum">
              <a:rPr lang="en-US" smtClean="0"/>
              <a:t>11</a:t>
            </a:fld>
            <a:endParaRPr lang="en-US"/>
          </a:p>
        </p:txBody>
      </p:sp>
    </p:spTree>
    <p:extLst>
      <p:ext uri="{BB962C8B-B14F-4D97-AF65-F5344CB8AC3E}">
        <p14:creationId xmlns:p14="http://schemas.microsoft.com/office/powerpoint/2010/main" val="270453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 hope you now have a clearer picture of what happens behind the scenes when you interact with a computer.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me, this project has an educational value. Due to each component being built from scratch, it is a good resource for students in Computer Engineering to understand what is actually happening behind the scenes. I haven’t taken any computer engineering class before, so this project is good for explaining concepts while escaping some vocabulary that might be confusing in the class.</a:t>
            </a:r>
          </a:p>
          <a:p>
            <a:endParaRPr lang="en-US" dirty="0"/>
          </a:p>
        </p:txBody>
      </p:sp>
      <p:sp>
        <p:nvSpPr>
          <p:cNvPr id="4" name="Slide Number Placeholder 3"/>
          <p:cNvSpPr>
            <a:spLocks noGrp="1"/>
          </p:cNvSpPr>
          <p:nvPr>
            <p:ph type="sldNum" sz="quarter" idx="5"/>
          </p:nvPr>
        </p:nvSpPr>
        <p:spPr/>
        <p:txBody>
          <a:bodyPr/>
          <a:lstStyle/>
          <a:p>
            <a:fld id="{6F2B6FB9-60A2-4114-AB23-A877503DA429}" type="slidenum">
              <a:rPr lang="en-US" smtClean="0"/>
              <a:t>12</a:t>
            </a:fld>
            <a:endParaRPr lang="en-US"/>
          </a:p>
        </p:txBody>
      </p:sp>
    </p:spTree>
    <p:extLst>
      <p:ext uri="{BB962C8B-B14F-4D97-AF65-F5344CB8AC3E}">
        <p14:creationId xmlns:p14="http://schemas.microsoft.com/office/powerpoint/2010/main" val="1549779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2B6FB9-60A2-4114-AB23-A877503DA429}" type="slidenum">
              <a:rPr lang="en-US" smtClean="0"/>
              <a:t>13</a:t>
            </a:fld>
            <a:endParaRPr lang="en-US"/>
          </a:p>
        </p:txBody>
      </p:sp>
    </p:spTree>
    <p:extLst>
      <p:ext uri="{BB962C8B-B14F-4D97-AF65-F5344CB8AC3E}">
        <p14:creationId xmlns:p14="http://schemas.microsoft.com/office/powerpoint/2010/main" val="2597886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am from Burkina Faso, a country in Africa where electricity is a scarce resource. When I was a kid, we did not have it in our house. At the age of 6, the first time I saw a lightbulb was still engraved on my head. I was amazed and astonished. I started asking myself if this was magic or some sort of witchcraft maneuver. This encounter alone has triggered my curiosity for electronics. Since then, I collected broken toys from rich families to tinker with. And that is how II learned about how electronic components work. And I still do it up to date. Not do I learn a lot, but tinkering brings me so much joy it became an addiction for me.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But as I was learning about more components, I stumbled on some (microchips) that I could not tinker with. It took me years before knowing that those components were programmable. So, I started reading pdf about how to code in java, and I mastered the basics of this programming language in 3 months. It even helped me to skip a computer science class. But that is the end of the story.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started wondering how the computer knows what the code is telling it to do. Most programming languages use human language to instruct the computer to do something. And it started my journey to learning about how computers work. In Burkina Faso, I did not have any resource to complete such a big project. The only thing I could do was to intensify my research about computers by watching the same YouTube videos over and over. So being at Madison College is what actually allowed me to pursue this quest of knowledge.</a:t>
            </a:r>
          </a:p>
        </p:txBody>
      </p:sp>
      <p:sp>
        <p:nvSpPr>
          <p:cNvPr id="4" name="Slide Number Placeholder 3"/>
          <p:cNvSpPr>
            <a:spLocks noGrp="1"/>
          </p:cNvSpPr>
          <p:nvPr>
            <p:ph type="sldNum" sz="quarter" idx="5"/>
          </p:nvPr>
        </p:nvSpPr>
        <p:spPr/>
        <p:txBody>
          <a:bodyPr/>
          <a:lstStyle/>
          <a:p>
            <a:fld id="{6F2B6FB9-60A2-4114-AB23-A877503DA429}" type="slidenum">
              <a:rPr lang="en-US" smtClean="0"/>
              <a:t>2</a:t>
            </a:fld>
            <a:endParaRPr lang="en-US"/>
          </a:p>
        </p:txBody>
      </p:sp>
    </p:spTree>
    <p:extLst>
      <p:ext uri="{BB962C8B-B14F-4D97-AF65-F5344CB8AC3E}">
        <p14:creationId xmlns:p14="http://schemas.microsoft.com/office/powerpoint/2010/main" val="1706689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ts val="2891"/>
              </a:lnSpc>
              <a:spcBef>
                <a:spcPct val="0"/>
              </a:spcBef>
              <a:buFont typeface="Arial" panose="020B0604020202020204" pitchFamily="34" charset="0"/>
              <a:buChar char="•"/>
            </a:pPr>
            <a:r>
              <a:rPr lang="en-US" sz="1600" spc="-20" dirty="0">
                <a:solidFill>
                  <a:srgbClr val="000000"/>
                </a:solidFill>
                <a:latin typeface="+mj-lt"/>
              </a:rPr>
              <a:t>Even Toaster today have a computer integrated in them</a:t>
            </a:r>
          </a:p>
          <a:p>
            <a:pPr marL="342900" lvl="0" indent="-342900">
              <a:lnSpc>
                <a:spcPts val="2891"/>
              </a:lnSpc>
              <a:spcBef>
                <a:spcPct val="0"/>
              </a:spcBef>
              <a:buFont typeface="Arial" panose="020B0604020202020204" pitchFamily="34" charset="0"/>
              <a:buChar char="•"/>
            </a:pPr>
            <a:r>
              <a:rPr lang="en-US" sz="1600" spc="-20" dirty="0">
                <a:solidFill>
                  <a:srgbClr val="000000"/>
                </a:solidFill>
                <a:latin typeface="+mj-lt"/>
              </a:rPr>
              <a:t>Computers performance increases every 2 year, yet cost less</a:t>
            </a:r>
          </a:p>
          <a:p>
            <a:pPr algn="l"/>
            <a:r>
              <a:rPr lang="en-US" sz="2400" b="0" i="0" dirty="0">
                <a:solidFill>
                  <a:srgbClr val="4A4A4A"/>
                </a:solidFill>
                <a:effectLst/>
                <a:latin typeface="Roboto" panose="02000000000000000000" pitchFamily="2" charset="0"/>
              </a:rPr>
              <a:t>the most basic model of an HP 3000 was sold for $95,000 in 1972, the equivalent of slightly over half a million in today’s dollars.</a:t>
            </a:r>
          </a:p>
          <a:p>
            <a:pPr algn="l"/>
            <a:r>
              <a:rPr lang="en-US" sz="2400" b="0" i="0" dirty="0">
                <a:solidFill>
                  <a:srgbClr val="4A4A4A"/>
                </a:solidFill>
                <a:effectLst/>
                <a:latin typeface="Roboto" panose="02000000000000000000" pitchFamily="2" charset="0"/>
              </a:rPr>
              <a:t>Today, a brand-new computer costs just a few hundred dollars and has capabilities that in 1972 were in the realm of science fiction.</a:t>
            </a:r>
          </a:p>
          <a:p>
            <a:pPr marL="0" marR="0" lvl="0" indent="0" algn="l" defTabSz="914400" rtl="0" eaLnBrk="1" fontAlgn="auto" latinLnBrk="0" hangingPunct="1">
              <a:lnSpc>
                <a:spcPts val="2891"/>
              </a:lnSpc>
              <a:spcBef>
                <a:spcPct val="0"/>
              </a:spcBef>
              <a:spcAft>
                <a:spcPts val="0"/>
              </a:spcAft>
              <a:buClrTx/>
              <a:buSzTx/>
              <a:buFont typeface="Arial" panose="020B0604020202020204" pitchFamily="34" charset="0"/>
              <a:buNone/>
              <a:tabLst/>
              <a:defRPr/>
            </a:pPr>
            <a:r>
              <a:rPr lang="en-US" sz="1600" u="none" strike="noStrike" spc="-20" dirty="0">
                <a:solidFill>
                  <a:srgbClr val="000000"/>
                </a:solidFill>
                <a:latin typeface="+mj-lt"/>
              </a:rPr>
              <a:t>And if the industry of aircrafts were growing as fast, Travel from LA </a:t>
            </a:r>
            <a:r>
              <a:rPr lang="en-US" sz="1600" spc="-20" dirty="0">
                <a:solidFill>
                  <a:srgbClr val="000000"/>
                </a:solidFill>
                <a:latin typeface="+mj-lt"/>
              </a:rPr>
              <a:t>to NY in 2 seconds</a:t>
            </a:r>
            <a:endParaRPr lang="en-US" sz="1600" u="none" strike="noStrike" spc="-20" dirty="0">
              <a:solidFill>
                <a:srgbClr val="000000"/>
              </a:solidFill>
              <a:latin typeface="+mj-lt"/>
            </a:endParaRPr>
          </a:p>
          <a:p>
            <a:pPr marL="0" lvl="0" indent="0">
              <a:lnSpc>
                <a:spcPts val="2891"/>
              </a:lnSpc>
              <a:spcBef>
                <a:spcPct val="0"/>
              </a:spcBef>
              <a:buFont typeface="Arial" panose="020B0604020202020204" pitchFamily="34" charset="0"/>
              <a:buNone/>
            </a:pPr>
            <a:endParaRPr lang="en-US" sz="1600" u="none" strike="noStrike" spc="-20" dirty="0">
              <a:solidFill>
                <a:srgbClr val="000000"/>
              </a:solidFill>
              <a:latin typeface="DM Sans"/>
            </a:endParaRPr>
          </a:p>
          <a:p>
            <a:endParaRPr lang="en-US" dirty="0"/>
          </a:p>
        </p:txBody>
      </p:sp>
      <p:sp>
        <p:nvSpPr>
          <p:cNvPr id="4" name="Slide Number Placeholder 3"/>
          <p:cNvSpPr>
            <a:spLocks noGrp="1"/>
          </p:cNvSpPr>
          <p:nvPr>
            <p:ph type="sldNum" sz="quarter" idx="5"/>
          </p:nvPr>
        </p:nvSpPr>
        <p:spPr/>
        <p:txBody>
          <a:bodyPr/>
          <a:lstStyle/>
          <a:p>
            <a:fld id="{6F2B6FB9-60A2-4114-AB23-A877503DA429}" type="slidenum">
              <a:rPr lang="en-US" smtClean="0"/>
              <a:t>3</a:t>
            </a:fld>
            <a:endParaRPr lang="en-US"/>
          </a:p>
        </p:txBody>
      </p:sp>
    </p:spTree>
    <p:extLst>
      <p:ext uri="{BB962C8B-B14F-4D97-AF65-F5344CB8AC3E}">
        <p14:creationId xmlns:p14="http://schemas.microsoft.com/office/powerpoint/2010/main" val="1123256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computer and the Cafeteria employee also have something that they work on. These are called data. For example, the data for the computer might be the numbers that it needs to add, while the data for making a burger might be the ingredients that it needs to prepare.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employee can work with different kinds of data, such as </a:t>
            </a:r>
            <a:r>
              <a:rPr lang="en-US" sz="1800">
                <a:effectLst/>
                <a:latin typeface="Calibri" panose="020F0502020204030204" pitchFamily="34" charset="0"/>
                <a:ea typeface="Calibri" panose="020F0502020204030204" pitchFamily="34" charset="0"/>
                <a:cs typeface="Times New Roman" panose="02020603050405020304" pitchFamily="18" charset="0"/>
              </a:rPr>
              <a:t>fresh legumes, bread and meat.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computer, on the other hand, can only work with one kind of data: binary.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F2B6FB9-60A2-4114-AB23-A877503DA429}" type="slidenum">
              <a:rPr lang="en-US" smtClean="0"/>
              <a:t>5</a:t>
            </a:fld>
            <a:endParaRPr lang="en-US"/>
          </a:p>
        </p:txBody>
      </p:sp>
    </p:spTree>
    <p:extLst>
      <p:ext uri="{BB962C8B-B14F-4D97-AF65-F5344CB8AC3E}">
        <p14:creationId xmlns:p14="http://schemas.microsoft.com/office/powerpoint/2010/main" val="4226960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of ones and zeros</a:t>
            </a:r>
          </a:p>
          <a:p>
            <a:pPr marL="0" marR="0">
              <a:lnSpc>
                <a:spcPct val="107000"/>
              </a:lnSpc>
              <a:spcBef>
                <a:spcPts val="0"/>
              </a:spcBef>
              <a:spcAft>
                <a:spcPts val="800"/>
              </a:spcAft>
            </a:pPr>
            <a:r>
              <a:rPr lang="en-US" sz="2800" b="0" i="0" dirty="0">
                <a:solidFill>
                  <a:srgbClr val="FFFFFF"/>
                </a:solidFill>
                <a:effectLst/>
                <a:latin typeface="SegoeUIVariable"/>
              </a:rPr>
              <a:t>Computers use the binary number system to represent numbers, text, images, and sound with electrical signals in their circuits. The binary number system has only two symbols: 0 and 1. That’s right, computers can do amazing things with just two symbols, while humans need 26 letters, 10 digits, and countless emojis to express themselves.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Computers use different codes to translate binary data into human-readable information. For example, ASCII (American Standard Code for Information Interchange) is a code that assigns a pattern of 8 bits (called a byte) to each character, such as letters, numbers, punctuation marks, and symbols. For example, the letter A is represented by the binary code 01000001.</a:t>
            </a:r>
          </a:p>
        </p:txBody>
      </p:sp>
      <p:sp>
        <p:nvSpPr>
          <p:cNvPr id="4" name="Slide Number Placeholder 3"/>
          <p:cNvSpPr>
            <a:spLocks noGrp="1"/>
          </p:cNvSpPr>
          <p:nvPr>
            <p:ph type="sldNum" sz="quarter" idx="5"/>
          </p:nvPr>
        </p:nvSpPr>
        <p:spPr/>
        <p:txBody>
          <a:bodyPr/>
          <a:lstStyle/>
          <a:p>
            <a:fld id="{6F2B6FB9-60A2-4114-AB23-A877503DA429}" type="slidenum">
              <a:rPr lang="en-US" smtClean="0"/>
              <a:t>6</a:t>
            </a:fld>
            <a:endParaRPr lang="en-US"/>
          </a:p>
        </p:txBody>
      </p:sp>
    </p:spTree>
    <p:extLst>
      <p:ext uri="{BB962C8B-B14F-4D97-AF65-F5344CB8AC3E}">
        <p14:creationId xmlns:p14="http://schemas.microsoft.com/office/powerpoint/2010/main" val="388381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UIVariable"/>
              </a:rPr>
              <a:t>A CPU is like the brain of a computer, except it doesn’t have any feelings, dreams, or existential crises. It just tells the computer what to do and how to do it. That’s it.</a:t>
            </a:r>
          </a:p>
          <a:p>
            <a:endParaRPr lang="en-US" b="0" i="0" dirty="0">
              <a:solidFill>
                <a:srgbClr val="FFFFFF"/>
              </a:solidFill>
              <a:effectLst/>
              <a:latin typeface="SegoeUIVariable"/>
            </a:endParaRP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It is important to note that the parts of a computer communicate through what they call the “bus”. The bus is like a road that connects different parts of the computer.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My mission for this project was to build all those components individually from scratch, and assemble them to work together.</a:t>
            </a:r>
          </a:p>
          <a:p>
            <a:endParaRPr lang="en-US" b="0" i="0">
              <a:solidFill>
                <a:srgbClr val="FFFFFF"/>
              </a:solidFill>
              <a:effectLst/>
              <a:latin typeface="SegoeUIVariable"/>
            </a:endParaRPr>
          </a:p>
          <a:p>
            <a:endParaRPr lang="en-US" b="0" i="0" dirty="0">
              <a:solidFill>
                <a:srgbClr val="FFFFFF"/>
              </a:solidFill>
              <a:effectLst/>
              <a:latin typeface="SegoeUIVariable"/>
            </a:endParaRPr>
          </a:p>
        </p:txBody>
      </p:sp>
      <p:sp>
        <p:nvSpPr>
          <p:cNvPr id="4" name="Slide Number Placeholder 3"/>
          <p:cNvSpPr>
            <a:spLocks noGrp="1"/>
          </p:cNvSpPr>
          <p:nvPr>
            <p:ph type="sldNum" sz="quarter" idx="5"/>
          </p:nvPr>
        </p:nvSpPr>
        <p:spPr/>
        <p:txBody>
          <a:bodyPr/>
          <a:lstStyle/>
          <a:p>
            <a:fld id="{6F2B6FB9-60A2-4114-AB23-A877503DA429}" type="slidenum">
              <a:rPr lang="en-US" smtClean="0"/>
              <a:t>7</a:t>
            </a:fld>
            <a:endParaRPr lang="en-US"/>
          </a:p>
        </p:txBody>
      </p:sp>
    </p:spTree>
    <p:extLst>
      <p:ext uri="{BB962C8B-B14F-4D97-AF65-F5344CB8AC3E}">
        <p14:creationId xmlns:p14="http://schemas.microsoft.com/office/powerpoint/2010/main" val="254036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2B6FB9-60A2-4114-AB23-A877503DA429}" type="slidenum">
              <a:rPr lang="en-US" smtClean="0"/>
              <a:t>8</a:t>
            </a:fld>
            <a:endParaRPr lang="en-US"/>
          </a:p>
        </p:txBody>
      </p:sp>
    </p:spTree>
    <p:extLst>
      <p:ext uri="{BB962C8B-B14F-4D97-AF65-F5344CB8AC3E}">
        <p14:creationId xmlns:p14="http://schemas.microsoft.com/office/powerpoint/2010/main" val="10332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Altera FPGA board and Quartus Software</a:t>
            </a:r>
          </a:p>
        </p:txBody>
      </p:sp>
      <p:sp>
        <p:nvSpPr>
          <p:cNvPr id="4" name="Slide Number Placeholder 3"/>
          <p:cNvSpPr>
            <a:spLocks noGrp="1"/>
          </p:cNvSpPr>
          <p:nvPr>
            <p:ph type="sldNum" sz="quarter" idx="5"/>
          </p:nvPr>
        </p:nvSpPr>
        <p:spPr/>
        <p:txBody>
          <a:bodyPr/>
          <a:lstStyle/>
          <a:p>
            <a:fld id="{6F2B6FB9-60A2-4114-AB23-A877503DA429}" type="slidenum">
              <a:rPr lang="en-US" smtClean="0"/>
              <a:t>9</a:t>
            </a:fld>
            <a:endParaRPr lang="en-US"/>
          </a:p>
        </p:txBody>
      </p:sp>
    </p:spTree>
    <p:extLst>
      <p:ext uri="{BB962C8B-B14F-4D97-AF65-F5344CB8AC3E}">
        <p14:creationId xmlns:p14="http://schemas.microsoft.com/office/powerpoint/2010/main" val="3154397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built it, the next step is to </a:t>
            </a:r>
          </a:p>
        </p:txBody>
      </p:sp>
      <p:sp>
        <p:nvSpPr>
          <p:cNvPr id="4" name="Slide Number Placeholder 3"/>
          <p:cNvSpPr>
            <a:spLocks noGrp="1"/>
          </p:cNvSpPr>
          <p:nvPr>
            <p:ph type="sldNum" sz="quarter" idx="5"/>
          </p:nvPr>
        </p:nvSpPr>
        <p:spPr/>
        <p:txBody>
          <a:bodyPr/>
          <a:lstStyle/>
          <a:p>
            <a:fld id="{6F2B6FB9-60A2-4114-AB23-A877503DA429}" type="slidenum">
              <a:rPr lang="en-US" smtClean="0"/>
              <a:t>10</a:t>
            </a:fld>
            <a:endParaRPr lang="en-US"/>
          </a:p>
        </p:txBody>
      </p:sp>
    </p:spTree>
    <p:extLst>
      <p:ext uri="{BB962C8B-B14F-4D97-AF65-F5344CB8AC3E}">
        <p14:creationId xmlns:p14="http://schemas.microsoft.com/office/powerpoint/2010/main" val="3091705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jpeg"/><Relationship Id="rId9"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21.png"/><Relationship Id="rId7" Type="http://schemas.openxmlformats.org/officeDocument/2006/relationships/image" Target="../media/image65.gi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72.svg"/><Relationship Id="rId4" Type="http://schemas.openxmlformats.org/officeDocument/2006/relationships/image" Target="../media/image68.svg"/><Relationship Id="rId9" Type="http://schemas.openxmlformats.org/officeDocument/2006/relationships/image" Target="../media/image7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jpe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jpeg"/></Relationships>
</file>

<file path=ppt/slides/_rels/slide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5.jpe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8.svg"/><Relationship Id="rId4" Type="http://schemas.openxmlformats.org/officeDocument/2006/relationships/image" Target="../media/image28.sv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18.svg"/><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42.png"/><Relationship Id="rId5" Type="http://schemas.openxmlformats.org/officeDocument/2006/relationships/image" Target="../media/image15.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7.svg"/><Relationship Id="rId9" Type="http://schemas.openxmlformats.org/officeDocument/2006/relationships/image" Target="../media/image40.png"/><Relationship Id="rId14" Type="http://schemas.openxmlformats.org/officeDocument/2006/relationships/image" Target="../media/image45.sv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9.sv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png"/><Relationship Id="rId4" Type="http://schemas.openxmlformats.org/officeDocument/2006/relationships/image" Target="../media/image53.jpg"/></Relationships>
</file>

<file path=ppt/slides/_rels/slide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633642" y="2346166"/>
            <a:ext cx="15325516" cy="5747068"/>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758124" y="2290585"/>
            <a:ext cx="15325516" cy="5747068"/>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1280600">
            <a:off x="-2095788" y="7351783"/>
            <a:ext cx="6248976" cy="3442617"/>
          </a:xfrm>
          <a:custGeom>
            <a:avLst/>
            <a:gdLst/>
            <a:ahLst/>
            <a:cxnLst/>
            <a:rect l="l" t="t" r="r" b="b"/>
            <a:pathLst>
              <a:path w="6248976" h="3442617">
                <a:moveTo>
                  <a:pt x="0" y="0"/>
                </a:moveTo>
                <a:lnTo>
                  <a:pt x="6248976" y="0"/>
                </a:lnTo>
                <a:lnTo>
                  <a:pt x="6248976" y="3442618"/>
                </a:lnTo>
                <a:lnTo>
                  <a:pt x="0" y="34426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935593">
            <a:off x="13623845" y="-568624"/>
            <a:ext cx="6158232" cy="3392626"/>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2527641" y="4706303"/>
            <a:ext cx="4794618" cy="1946238"/>
          </a:xfrm>
          <a:prstGeom prst="rect">
            <a:avLst/>
          </a:prstGeom>
        </p:spPr>
        <p:txBody>
          <a:bodyPr wrap="square" lIns="0" tIns="0" rIns="0" bIns="0" rtlCol="0" anchor="t">
            <a:spAutoFit/>
          </a:bodyPr>
          <a:lstStyle/>
          <a:p>
            <a:pPr marL="0" lvl="0" indent="0">
              <a:lnSpc>
                <a:spcPts val="16722"/>
              </a:lnSpc>
              <a:spcBef>
                <a:spcPct val="0"/>
              </a:spcBef>
            </a:pPr>
            <a:r>
              <a:rPr lang="en-US" sz="11944" u="none" strike="noStrike" dirty="0">
                <a:solidFill>
                  <a:srgbClr val="000000"/>
                </a:solidFill>
                <a:latin typeface="Repo Bold Bold"/>
              </a:rPr>
              <a:t>Work?</a:t>
            </a:r>
          </a:p>
        </p:txBody>
      </p:sp>
      <p:sp>
        <p:nvSpPr>
          <p:cNvPr id="9" name="Freeform 9"/>
          <p:cNvSpPr/>
          <p:nvPr/>
        </p:nvSpPr>
        <p:spPr>
          <a:xfrm>
            <a:off x="8401103" y="4586925"/>
            <a:ext cx="6766864" cy="577194"/>
          </a:xfrm>
          <a:custGeom>
            <a:avLst/>
            <a:gdLst/>
            <a:ahLst/>
            <a:cxnLst/>
            <a:rect l="l" t="t" r="r" b="b"/>
            <a:pathLst>
              <a:path w="4809948" h="577194">
                <a:moveTo>
                  <a:pt x="0" y="0"/>
                </a:moveTo>
                <a:lnTo>
                  <a:pt x="4809948" y="0"/>
                </a:lnTo>
                <a:lnTo>
                  <a:pt x="4809948" y="577194"/>
                </a:lnTo>
                <a:lnTo>
                  <a:pt x="0" y="5771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p:cNvSpPr txBox="1"/>
          <p:nvPr/>
        </p:nvSpPr>
        <p:spPr>
          <a:xfrm>
            <a:off x="2527641" y="6996913"/>
            <a:ext cx="9130416" cy="569771"/>
          </a:xfrm>
          <a:prstGeom prst="rect">
            <a:avLst/>
          </a:prstGeom>
        </p:spPr>
        <p:txBody>
          <a:bodyPr wrap="square" lIns="0" tIns="0" rIns="0" bIns="0" rtlCol="0" anchor="t">
            <a:spAutoFit/>
          </a:bodyPr>
          <a:lstStyle/>
          <a:p>
            <a:pPr>
              <a:lnSpc>
                <a:spcPts val="4404"/>
              </a:lnSpc>
            </a:pPr>
            <a:r>
              <a:rPr lang="en-US" sz="4000" spc="-31" dirty="0">
                <a:solidFill>
                  <a:srgbClr val="000000"/>
                </a:solidFill>
                <a:latin typeface="DM Sans"/>
              </a:rPr>
              <a:t>A Journey into the heart of Computing</a:t>
            </a:r>
          </a:p>
        </p:txBody>
      </p:sp>
      <p:sp>
        <p:nvSpPr>
          <p:cNvPr id="11" name="TextBox 11"/>
          <p:cNvSpPr txBox="1"/>
          <p:nvPr/>
        </p:nvSpPr>
        <p:spPr>
          <a:xfrm>
            <a:off x="2338712" y="2572166"/>
            <a:ext cx="13932850" cy="1946238"/>
          </a:xfrm>
          <a:prstGeom prst="rect">
            <a:avLst/>
          </a:prstGeom>
        </p:spPr>
        <p:txBody>
          <a:bodyPr wrap="square" lIns="0" tIns="0" rIns="0" bIns="0" rtlCol="0" anchor="t">
            <a:spAutoFit/>
          </a:bodyPr>
          <a:lstStyle/>
          <a:p>
            <a:pPr marL="0" lvl="0" indent="0">
              <a:lnSpc>
                <a:spcPts val="16722"/>
              </a:lnSpc>
              <a:spcBef>
                <a:spcPct val="0"/>
              </a:spcBef>
            </a:pPr>
            <a:r>
              <a:rPr lang="en-US" sz="11944" dirty="0">
                <a:solidFill>
                  <a:srgbClr val="000000"/>
                </a:solidFill>
                <a:latin typeface="Repo Bold Bold"/>
              </a:rPr>
              <a:t>How do computers</a:t>
            </a:r>
          </a:p>
        </p:txBody>
      </p:sp>
      <p:sp>
        <p:nvSpPr>
          <p:cNvPr id="2" name="Freeform 15">
            <a:extLst>
              <a:ext uri="{FF2B5EF4-FFF2-40B4-BE49-F238E27FC236}">
                <a16:creationId xmlns:a16="http://schemas.microsoft.com/office/drawing/2014/main" id="{45023B77-743F-521B-B576-5B227CA1480C}"/>
              </a:ext>
            </a:extLst>
          </p:cNvPr>
          <p:cNvSpPr/>
          <p:nvPr/>
        </p:nvSpPr>
        <p:spPr>
          <a:xfrm>
            <a:off x="12935228" y="4849712"/>
            <a:ext cx="1529987" cy="2527005"/>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C1F7457-8B10-1C61-BD56-E3C6CA67A73A}"/>
              </a:ext>
            </a:extLst>
          </p:cNvPr>
          <p:cNvGrpSpPr>
            <a:grpSpLocks noGrp="1" noUngrp="1" noRot="1" noMove="1" noResize="1"/>
          </p:cNvGrpSpPr>
          <p:nvPr/>
        </p:nvGrpSpPr>
        <p:grpSpPr>
          <a:xfrm>
            <a:off x="-152400" y="-723900"/>
            <a:ext cx="18669000" cy="11582401"/>
            <a:chOff x="-152400" y="-723900"/>
            <a:chExt cx="18669000" cy="11582401"/>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148863" y="-723900"/>
              <a:ext cx="18663096" cy="11581676"/>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16200000" flipH="1">
              <a:off x="3391261" y="-4263299"/>
              <a:ext cx="11581676" cy="1866192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10800000" flipH="1">
              <a:off x="-152400" y="-723900"/>
              <a:ext cx="13885340" cy="11580953"/>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16200000" flipH="1">
              <a:off x="5050940" y="-2607521"/>
              <a:ext cx="8265858" cy="18665463"/>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diagram&#10;&#10;Description automatically generated">
              <a:extLst>
                <a:ext uri="{FF2B5EF4-FFF2-40B4-BE49-F238E27FC236}">
                  <a16:creationId xmlns:a16="http://schemas.microsoft.com/office/drawing/2014/main" id="{E7A9CF8B-F587-B0BB-6F06-D832B8FFB89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7648" y="5317"/>
              <a:ext cx="18394637" cy="10294823"/>
            </a:xfrm>
            <a:prstGeom prst="rect">
              <a:avLst/>
            </a:prstGeom>
          </p:spPr>
        </p:pic>
        <p:pic>
          <p:nvPicPr>
            <p:cNvPr id="2050" name="Picture 2" descr="waiter man serving food in the restaurant. 426401 Vector Art at Vecteezy">
              <a:extLst>
                <a:ext uri="{FF2B5EF4-FFF2-40B4-BE49-F238E27FC236}">
                  <a16:creationId xmlns:a16="http://schemas.microsoft.com/office/drawing/2014/main" id="{1DE46B71-BBBD-87D2-26FB-3ECE640566BC}"/>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20612" t="10816" r="28776"/>
            <a:stretch/>
          </p:blipFill>
          <p:spPr bwMode="auto">
            <a:xfrm>
              <a:off x="17005524" y="6067173"/>
              <a:ext cx="1057049" cy="24871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tchen - Free furniture and household icons">
              <a:extLst>
                <a:ext uri="{FF2B5EF4-FFF2-40B4-BE49-F238E27FC236}">
                  <a16:creationId xmlns:a16="http://schemas.microsoft.com/office/drawing/2014/main" id="{FE51F1C6-D6EF-73AE-E52A-40E38F1795A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51294" y="1861725"/>
              <a:ext cx="2229306" cy="146038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taurant male waiter taking customer order Vector Image">
              <a:extLst>
                <a:ext uri="{FF2B5EF4-FFF2-40B4-BE49-F238E27FC236}">
                  <a16:creationId xmlns:a16="http://schemas.microsoft.com/office/drawing/2014/main" id="{8775E9EB-B44A-DCC5-B65B-EE530D486FF6}"/>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b="7308"/>
            <a:stretch/>
          </p:blipFill>
          <p:spPr bwMode="auto">
            <a:xfrm>
              <a:off x="1173341" y="491095"/>
              <a:ext cx="1259483" cy="26118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ale chef icon with friendly face. male chef icon with smiling face. restaurant  chef icon 20716217 PNG">
              <a:extLst>
                <a:ext uri="{FF2B5EF4-FFF2-40B4-BE49-F238E27FC236}">
                  <a16:creationId xmlns:a16="http://schemas.microsoft.com/office/drawing/2014/main" id="{E369AE57-6FA9-CF45-E85D-4C1A3AB1DF54}"/>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5458" y="6696952"/>
              <a:ext cx="1796935" cy="31742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53BD5C2-424A-02FA-4537-288C7637391B}"/>
                </a:ext>
              </a:extLst>
            </p:cNvPr>
            <p:cNvSpPr>
              <a:spLocks noGrp="1" noRot="1" noMove="1" noResize="1" noEditPoints="1" noAdjustHandles="1" noChangeArrowheads="1" noChangeShapeType="1"/>
            </p:cNvSpPr>
            <p:nvPr/>
          </p:nvSpPr>
          <p:spPr>
            <a:xfrm>
              <a:off x="-12558" y="6502841"/>
              <a:ext cx="5655745" cy="3797298"/>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28A4D8-2813-9C71-26C0-34E28BACB377}"/>
                </a:ext>
              </a:extLst>
            </p:cNvPr>
            <p:cNvSpPr>
              <a:spLocks noGrp="1" noRot="1" noMove="1" noResize="1" noEditPoints="1" noAdjustHandles="1" noChangeArrowheads="1" noChangeShapeType="1"/>
            </p:cNvSpPr>
            <p:nvPr/>
          </p:nvSpPr>
          <p:spPr>
            <a:xfrm>
              <a:off x="12448727" y="1489487"/>
              <a:ext cx="3976917" cy="323429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6E7CD67-683B-5824-1FCD-2BBBBEC6A085}"/>
                </a:ext>
              </a:extLst>
            </p:cNvPr>
            <p:cNvSpPr>
              <a:spLocks noGrp="1" noRot="1" noMove="1" noResize="1" noEditPoints="1" noAdjustHandles="1" noChangeArrowheads="1" noChangeShapeType="1"/>
            </p:cNvSpPr>
            <p:nvPr/>
          </p:nvSpPr>
          <p:spPr>
            <a:xfrm>
              <a:off x="9804788" y="4825010"/>
              <a:ext cx="4354722" cy="547513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49170E-1492-476C-284F-06027F3351B4}"/>
                </a:ext>
              </a:extLst>
            </p:cNvPr>
            <p:cNvSpPr>
              <a:spLocks noGrp="1" noRot="1" noMove="1" noResize="1" noEditPoints="1" noAdjustHandles="1" noChangeArrowheads="1" noChangeShapeType="1"/>
            </p:cNvSpPr>
            <p:nvPr/>
          </p:nvSpPr>
          <p:spPr>
            <a:xfrm>
              <a:off x="5106520" y="1635330"/>
              <a:ext cx="4376647" cy="3088448"/>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466664-7604-3DDE-022E-9458BEBBDF4C}"/>
                </a:ext>
              </a:extLst>
            </p:cNvPr>
            <p:cNvSpPr>
              <a:spLocks noGrp="1" noRot="1" noMove="1" noResize="1" noEditPoints="1" noAdjustHandles="1" noChangeArrowheads="1" noChangeShapeType="1"/>
            </p:cNvSpPr>
            <p:nvPr/>
          </p:nvSpPr>
          <p:spPr>
            <a:xfrm>
              <a:off x="-55547" y="4835305"/>
              <a:ext cx="3948501" cy="3652629"/>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F6C4E4-6BF0-4BF8-DE15-C65DEB5B4788}"/>
                </a:ext>
              </a:extLst>
            </p:cNvPr>
            <p:cNvSpPr>
              <a:spLocks noGrp="1" noRot="1" noMove="1" noResize="1" noEditPoints="1" noAdjustHandles="1" noChangeArrowheads="1" noChangeShapeType="1"/>
            </p:cNvSpPr>
            <p:nvPr/>
          </p:nvSpPr>
          <p:spPr>
            <a:xfrm>
              <a:off x="2559785" y="746526"/>
              <a:ext cx="1259483" cy="3977251"/>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0A7872-F383-B49C-1A0F-0E414E2E621C}"/>
                </a:ext>
              </a:extLst>
            </p:cNvPr>
            <p:cNvSpPr>
              <a:spLocks noGrp="1" noRot="1" noMove="1" noResize="1" noEditPoints="1" noAdjustHandles="1" noChangeArrowheads="1" noChangeShapeType="1"/>
            </p:cNvSpPr>
            <p:nvPr/>
          </p:nvSpPr>
          <p:spPr>
            <a:xfrm>
              <a:off x="17581080" y="20144"/>
              <a:ext cx="775910" cy="4703633"/>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2" name="Picture 14" descr="Kitchen cabinet - Free furniture and household icons">
              <a:extLst>
                <a:ext uri="{FF2B5EF4-FFF2-40B4-BE49-F238E27FC236}">
                  <a16:creationId xmlns:a16="http://schemas.microsoft.com/office/drawing/2014/main" id="{4EE3F5E4-BB48-FAF0-DFC9-5B21E933355E}"/>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2598" y="1342957"/>
              <a:ext cx="1244206" cy="239352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Kitchen cabinet - Free furniture and household icons">
              <a:extLst>
                <a:ext uri="{FF2B5EF4-FFF2-40B4-BE49-F238E27FC236}">
                  <a16:creationId xmlns:a16="http://schemas.microsoft.com/office/drawing/2014/main" id="{80833390-6250-6913-90F4-5717D67977A8}"/>
                </a:ext>
              </a:extLst>
            </p:cNvPr>
            <p:cNvPicPr>
              <a:picLocks noGrp="1" noRot="1" noChangeAspect="1" noMove="1" noResize="1" noEditPoints="1" noAdjustHandles="1" noChangeArrowheads="1" noChangeShapeType="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70910" y="1413995"/>
              <a:ext cx="1355321" cy="204529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BD770A3-4436-6F6D-5357-1B1A08F5422E}"/>
                </a:ext>
              </a:extLst>
            </p:cNvPr>
            <p:cNvSpPr>
              <a:spLocks noGrp="1" noRot="1" noMove="1" noResize="1" noEditPoints="1" noAdjustHandles="1" noChangeArrowheads="1" noChangeShapeType="1"/>
            </p:cNvSpPr>
            <p:nvPr/>
          </p:nvSpPr>
          <p:spPr>
            <a:xfrm>
              <a:off x="3199526" y="3578813"/>
              <a:ext cx="3454062" cy="866508"/>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611C38D-AB12-D752-7DB2-803A95D6B72C}"/>
                </a:ext>
              </a:extLst>
            </p:cNvPr>
            <p:cNvSpPr>
              <a:spLocks noGrp="1" noRot="1" noMove="1" noResize="1" noEditPoints="1" noAdjustHandles="1" noChangeArrowheads="1" noChangeShapeType="1"/>
            </p:cNvSpPr>
            <p:nvPr/>
          </p:nvSpPr>
          <p:spPr>
            <a:xfrm>
              <a:off x="14661137" y="3626433"/>
              <a:ext cx="3454062" cy="866508"/>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0B3500-4DE7-1FAD-05F8-0AB6E2FAD8F0}"/>
                </a:ext>
              </a:extLst>
            </p:cNvPr>
            <p:cNvSpPr>
              <a:spLocks noGrp="1" noRot="1" noMove="1" noResize="1" noEditPoints="1" noAdjustHandles="1" noChangeArrowheads="1" noChangeShapeType="1"/>
            </p:cNvSpPr>
            <p:nvPr/>
          </p:nvSpPr>
          <p:spPr>
            <a:xfrm>
              <a:off x="4974118" y="20144"/>
              <a:ext cx="11356254" cy="290179"/>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560347A2-480E-4CF7-86E4-29A13F6B1D2C}"/>
              </a:ext>
            </a:extLst>
          </p:cNvPr>
          <p:cNvSpPr txBox="1"/>
          <p:nvPr/>
        </p:nvSpPr>
        <p:spPr>
          <a:xfrm>
            <a:off x="856747" y="1760011"/>
            <a:ext cx="2113785" cy="461665"/>
          </a:xfrm>
          <a:prstGeom prst="rect">
            <a:avLst/>
          </a:prstGeom>
          <a:noFill/>
        </p:spPr>
        <p:txBody>
          <a:bodyPr wrap="square" rtlCol="0">
            <a:spAutoFit/>
          </a:bodyPr>
          <a:lstStyle/>
          <a:p>
            <a:r>
              <a:rPr lang="en-US" sz="2400" dirty="0">
                <a:solidFill>
                  <a:srgbClr val="FF0000"/>
                </a:solidFill>
                <a:latin typeface="Bauhaus 93" panose="04030905020B02020C02" pitchFamily="82" charset="0"/>
              </a:rPr>
              <a:t>0 0 1 0 1 1 1 1</a:t>
            </a:r>
          </a:p>
        </p:txBody>
      </p:sp>
      <p:sp>
        <p:nvSpPr>
          <p:cNvPr id="27" name="TextBox 26">
            <a:extLst>
              <a:ext uri="{FF2B5EF4-FFF2-40B4-BE49-F238E27FC236}">
                <a16:creationId xmlns:a16="http://schemas.microsoft.com/office/drawing/2014/main" id="{5D5A15C3-015E-F1F7-D39B-046BC53930E5}"/>
              </a:ext>
            </a:extLst>
          </p:cNvPr>
          <p:cNvSpPr txBox="1"/>
          <p:nvPr/>
        </p:nvSpPr>
        <p:spPr>
          <a:xfrm>
            <a:off x="4393061" y="3414040"/>
            <a:ext cx="2113785" cy="461665"/>
          </a:xfrm>
          <a:prstGeom prst="rect">
            <a:avLst/>
          </a:prstGeom>
          <a:noFill/>
        </p:spPr>
        <p:txBody>
          <a:bodyPr wrap="square" rtlCol="0">
            <a:spAutoFit/>
          </a:bodyPr>
          <a:lstStyle/>
          <a:p>
            <a:r>
              <a:rPr lang="en-US" sz="2400" dirty="0">
                <a:solidFill>
                  <a:srgbClr val="FF0000"/>
                </a:solidFill>
                <a:latin typeface="Bauhaus 93" panose="04030905020B02020C02" pitchFamily="82" charset="0"/>
              </a:rPr>
              <a:t>0 0 0 0 1 1 1 1</a:t>
            </a:r>
          </a:p>
        </p:txBody>
      </p:sp>
      <p:sp>
        <p:nvSpPr>
          <p:cNvPr id="28" name="TextBox 27">
            <a:extLst>
              <a:ext uri="{FF2B5EF4-FFF2-40B4-BE49-F238E27FC236}">
                <a16:creationId xmlns:a16="http://schemas.microsoft.com/office/drawing/2014/main" id="{44A69FAB-C571-FE2E-7130-8DD5F88F47BC}"/>
              </a:ext>
            </a:extLst>
          </p:cNvPr>
          <p:cNvSpPr txBox="1"/>
          <p:nvPr/>
        </p:nvSpPr>
        <p:spPr>
          <a:xfrm>
            <a:off x="14691677" y="3359987"/>
            <a:ext cx="2113785" cy="461665"/>
          </a:xfrm>
          <a:prstGeom prst="rect">
            <a:avLst/>
          </a:prstGeom>
          <a:noFill/>
        </p:spPr>
        <p:txBody>
          <a:bodyPr wrap="square" rtlCol="0">
            <a:spAutoFit/>
          </a:bodyPr>
          <a:lstStyle/>
          <a:p>
            <a:r>
              <a:rPr lang="en-US" sz="2400" dirty="0">
                <a:solidFill>
                  <a:srgbClr val="FF0000"/>
                </a:solidFill>
                <a:latin typeface="Bauhaus 93" panose="04030905020B02020C02" pitchFamily="82" charset="0"/>
              </a:rPr>
              <a:t>0 0 0 0 1 1 1 0</a:t>
            </a:r>
          </a:p>
        </p:txBody>
      </p:sp>
      <p:sp>
        <p:nvSpPr>
          <p:cNvPr id="31" name="TextBox 30">
            <a:extLst>
              <a:ext uri="{FF2B5EF4-FFF2-40B4-BE49-F238E27FC236}">
                <a16:creationId xmlns:a16="http://schemas.microsoft.com/office/drawing/2014/main" id="{B1AB8BD3-F072-BC6A-5A39-B79AF277D3EE}"/>
              </a:ext>
            </a:extLst>
          </p:cNvPr>
          <p:cNvSpPr txBox="1"/>
          <p:nvPr/>
        </p:nvSpPr>
        <p:spPr>
          <a:xfrm>
            <a:off x="9908372" y="2254847"/>
            <a:ext cx="2113785" cy="461665"/>
          </a:xfrm>
          <a:prstGeom prst="rect">
            <a:avLst/>
          </a:prstGeom>
          <a:noFill/>
        </p:spPr>
        <p:txBody>
          <a:bodyPr wrap="square" rtlCol="0">
            <a:spAutoFit/>
          </a:bodyPr>
          <a:lstStyle/>
          <a:p>
            <a:r>
              <a:rPr lang="en-US" sz="2400" dirty="0">
                <a:solidFill>
                  <a:schemeClr val="tx2">
                    <a:lumMod val="75000"/>
                  </a:schemeClr>
                </a:solidFill>
                <a:latin typeface="Bauhaus 93" panose="04030905020B02020C02" pitchFamily="82" charset="0"/>
              </a:rPr>
              <a:t>0 0 0 1 1 1 0 1</a:t>
            </a:r>
          </a:p>
        </p:txBody>
      </p:sp>
      <p:pic>
        <p:nvPicPr>
          <p:cNvPr id="1052" name="Picture 4" descr="Bus Clipart, Download Free Transparent PNG Format Clipart ...">
            <a:extLst>
              <a:ext uri="{FF2B5EF4-FFF2-40B4-BE49-F238E27FC236}">
                <a16:creationId xmlns:a16="http://schemas.microsoft.com/office/drawing/2014/main" id="{304D356D-D5E7-25CA-31FF-943BEF1E26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15662" y="4007902"/>
            <a:ext cx="1571395" cy="884983"/>
          </a:xfrm>
          <a:prstGeom prst="rect">
            <a:avLst/>
          </a:prstGeom>
          <a:noFill/>
          <a:extLst>
            <a:ext uri="{909E8E84-426E-40DD-AFC4-6F175D3DCCD1}">
              <a14:hiddenFill xmlns:a14="http://schemas.microsoft.com/office/drawing/2010/main">
                <a:solidFill>
                  <a:srgbClr val="FFFFFF"/>
                </a:solidFill>
              </a14:hiddenFill>
            </a:ext>
          </a:extLst>
        </p:spPr>
      </p:pic>
      <p:sp>
        <p:nvSpPr>
          <p:cNvPr id="1053" name="TextBox 1052">
            <a:extLst>
              <a:ext uri="{FF2B5EF4-FFF2-40B4-BE49-F238E27FC236}">
                <a16:creationId xmlns:a16="http://schemas.microsoft.com/office/drawing/2014/main" id="{D748930E-1C38-F2DD-40C2-4DCE14D7B594}"/>
              </a:ext>
            </a:extLst>
          </p:cNvPr>
          <p:cNvSpPr txBox="1"/>
          <p:nvPr/>
        </p:nvSpPr>
        <p:spPr>
          <a:xfrm>
            <a:off x="6270443" y="4257689"/>
            <a:ext cx="2113785" cy="461665"/>
          </a:xfrm>
          <a:prstGeom prst="rect">
            <a:avLst/>
          </a:prstGeom>
          <a:noFill/>
        </p:spPr>
        <p:txBody>
          <a:bodyPr wrap="square" rtlCol="0">
            <a:spAutoFit/>
          </a:bodyPr>
          <a:lstStyle/>
          <a:p>
            <a:r>
              <a:rPr lang="en-US" sz="2400" dirty="0">
                <a:solidFill>
                  <a:srgbClr val="FF0000"/>
                </a:solidFill>
                <a:latin typeface="Bauhaus 93" panose="04030905020B02020C02" pitchFamily="82" charset="0"/>
              </a:rPr>
              <a:t>0 0 1 0 1 1 1 1</a:t>
            </a:r>
          </a:p>
        </p:txBody>
      </p:sp>
      <p:sp>
        <p:nvSpPr>
          <p:cNvPr id="1054" name="TextBox 1053">
            <a:extLst>
              <a:ext uri="{FF2B5EF4-FFF2-40B4-BE49-F238E27FC236}">
                <a16:creationId xmlns:a16="http://schemas.microsoft.com/office/drawing/2014/main" id="{4464E42C-83AC-C05D-7925-9042DD769949}"/>
              </a:ext>
            </a:extLst>
          </p:cNvPr>
          <p:cNvSpPr txBox="1"/>
          <p:nvPr/>
        </p:nvSpPr>
        <p:spPr>
          <a:xfrm>
            <a:off x="13159196" y="4264636"/>
            <a:ext cx="2113785" cy="461665"/>
          </a:xfrm>
          <a:prstGeom prst="rect">
            <a:avLst/>
          </a:prstGeom>
          <a:noFill/>
        </p:spPr>
        <p:txBody>
          <a:bodyPr wrap="square" rtlCol="0">
            <a:spAutoFit/>
          </a:bodyPr>
          <a:lstStyle/>
          <a:p>
            <a:r>
              <a:rPr lang="en-US" sz="2400" dirty="0">
                <a:solidFill>
                  <a:schemeClr val="tx2">
                    <a:lumMod val="75000"/>
                  </a:schemeClr>
                </a:solidFill>
                <a:latin typeface="Bauhaus 93" panose="04030905020B02020C02" pitchFamily="82" charset="0"/>
              </a:rPr>
              <a:t>0 0 0 1 1 1 0 1</a:t>
            </a:r>
          </a:p>
        </p:txBody>
      </p:sp>
      <p:sp>
        <p:nvSpPr>
          <p:cNvPr id="1055" name="TextBox 1054">
            <a:extLst>
              <a:ext uri="{FF2B5EF4-FFF2-40B4-BE49-F238E27FC236}">
                <a16:creationId xmlns:a16="http://schemas.microsoft.com/office/drawing/2014/main" id="{7CADBB64-E08C-494D-EB8D-64059376830F}"/>
              </a:ext>
            </a:extLst>
          </p:cNvPr>
          <p:cNvSpPr txBox="1"/>
          <p:nvPr/>
        </p:nvSpPr>
        <p:spPr>
          <a:xfrm>
            <a:off x="15394399" y="6466119"/>
            <a:ext cx="838683" cy="461665"/>
          </a:xfrm>
          <a:prstGeom prst="rect">
            <a:avLst/>
          </a:prstGeom>
          <a:noFill/>
          <a:ln w="38100">
            <a:solidFill>
              <a:schemeClr val="tx1"/>
            </a:solidFill>
          </a:ln>
        </p:spPr>
        <p:txBody>
          <a:bodyPr wrap="square" rtlCol="0">
            <a:spAutoFit/>
          </a:bodyPr>
          <a:lstStyle/>
          <a:p>
            <a:r>
              <a:rPr lang="en-US" sz="2400" dirty="0">
                <a:solidFill>
                  <a:schemeClr val="tx2">
                    <a:lumMod val="75000"/>
                  </a:schemeClr>
                </a:solidFill>
                <a:latin typeface="Bauhaus 93" panose="04030905020B02020C02" pitchFamily="82" charset="0"/>
              </a:rPr>
              <a:t>=29</a:t>
            </a:r>
          </a:p>
        </p:txBody>
      </p:sp>
    </p:spTree>
    <p:extLst>
      <p:ext uri="{BB962C8B-B14F-4D97-AF65-F5344CB8AC3E}">
        <p14:creationId xmlns:p14="http://schemas.microsoft.com/office/powerpoint/2010/main" val="236440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6.94444E-7 1.48148E-6 L -0.00061 0.23904 " pathEditMode="relative" rAng="0" ptsTypes="AA">
                                      <p:cBhvr>
                                        <p:cTn id="6" dur="2500" fill="hold"/>
                                        <p:tgtEl>
                                          <p:spTgt spid="26"/>
                                        </p:tgtEl>
                                        <p:attrNameLst>
                                          <p:attrName>ppt_x</p:attrName>
                                          <p:attrName>ppt_y</p:attrName>
                                        </p:attrNameLst>
                                      </p:cBhvr>
                                      <p:rCtr x="-35" y="11944"/>
                                    </p:animMotion>
                                  </p:childTnLst>
                                </p:cTn>
                              </p:par>
                            </p:childTnLst>
                          </p:cTn>
                        </p:par>
                        <p:par>
                          <p:cTn id="7" fill="hold">
                            <p:stCondLst>
                              <p:cond delay="2500"/>
                            </p:stCondLst>
                            <p:childTnLst>
                              <p:par>
                                <p:cTn id="8" presetID="10" presetClass="exit" presetSubtype="0" fill="hold" grpId="1" nodeType="after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childTnLst>
                          </p:cTn>
                        </p:par>
                        <p:par>
                          <p:cTn id="11" fill="hold">
                            <p:stCondLst>
                              <p:cond delay="3000"/>
                            </p:stCondLst>
                            <p:childTnLst>
                              <p:par>
                                <p:cTn id="12" presetID="42" presetClass="path" presetSubtype="0" accel="50000" decel="50000" fill="hold" nodeType="afterEffect">
                                  <p:stCondLst>
                                    <p:cond delay="0"/>
                                  </p:stCondLst>
                                  <p:childTnLst>
                                    <p:animMotion origin="layout" path="M -3.05556E-6 -1.7284E-6 L 0.30018 0.00154 " pathEditMode="relative" rAng="0" ptsTypes="AA">
                                      <p:cBhvr>
                                        <p:cTn id="13" dur="3500" fill="hold"/>
                                        <p:tgtEl>
                                          <p:spTgt spid="1052"/>
                                        </p:tgtEl>
                                        <p:attrNameLst>
                                          <p:attrName>ppt_x</p:attrName>
                                          <p:attrName>ppt_y</p:attrName>
                                        </p:attrNameLst>
                                      </p:cBhvr>
                                      <p:rCtr x="15009" y="77"/>
                                    </p:animMotion>
                                  </p:childTnLst>
                                </p:cTn>
                              </p:par>
                            </p:childTnLst>
                          </p:cTn>
                        </p:par>
                        <p:par>
                          <p:cTn id="14" fill="hold">
                            <p:stCondLst>
                              <p:cond delay="6500"/>
                            </p:stCondLst>
                            <p:childTnLst>
                              <p:par>
                                <p:cTn id="15" presetID="10" presetClass="entr" presetSubtype="0" fill="hold" grpId="1" nodeType="afterEffect">
                                  <p:stCondLst>
                                    <p:cond delay="0"/>
                                  </p:stCondLst>
                                  <p:childTnLst>
                                    <p:set>
                                      <p:cBhvr>
                                        <p:cTn id="16" dur="1" fill="hold">
                                          <p:stCondLst>
                                            <p:cond delay="0"/>
                                          </p:stCondLst>
                                        </p:cTn>
                                        <p:tgtEl>
                                          <p:spTgt spid="1053"/>
                                        </p:tgtEl>
                                        <p:attrNameLst>
                                          <p:attrName>style.visibility</p:attrName>
                                        </p:attrNameLst>
                                      </p:cBhvr>
                                      <p:to>
                                        <p:strVal val="visible"/>
                                      </p:to>
                                    </p:set>
                                    <p:animEffect transition="in" filter="fade">
                                      <p:cBhvr>
                                        <p:cTn id="17" dur="500"/>
                                        <p:tgtEl>
                                          <p:spTgt spid="1053"/>
                                        </p:tgtEl>
                                      </p:cBhvr>
                                    </p:animEffect>
                                  </p:childTnLst>
                                </p:cTn>
                              </p:par>
                            </p:childTnLst>
                          </p:cTn>
                        </p:par>
                        <p:par>
                          <p:cTn id="18" fill="hold">
                            <p:stCondLst>
                              <p:cond delay="7000"/>
                            </p:stCondLst>
                            <p:childTnLst>
                              <p:par>
                                <p:cTn id="19" presetID="42" presetClass="path" presetSubtype="0" accel="50000" decel="50000" fill="hold" grpId="0" nodeType="afterEffect">
                                  <p:stCondLst>
                                    <p:cond delay="0"/>
                                  </p:stCondLst>
                                  <p:childTnLst>
                                    <p:animMotion origin="layout" path="M 2.36111E-6 4.5679E-6 L -0.00061 0.23904 " pathEditMode="relative" rAng="0" ptsTypes="AA">
                                      <p:cBhvr>
                                        <p:cTn id="20" dur="2500" fill="hold"/>
                                        <p:tgtEl>
                                          <p:spTgt spid="1053"/>
                                        </p:tgtEl>
                                        <p:attrNameLst>
                                          <p:attrName>ppt_x</p:attrName>
                                          <p:attrName>ppt_y</p:attrName>
                                        </p:attrNameLst>
                                      </p:cBhvr>
                                      <p:rCtr x="-35" y="11944"/>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7">
                                            <p:txEl>
                                              <p:pRg st="0" end="0"/>
                                            </p:txEl>
                                          </p:spTgt>
                                        </p:tgtEl>
                                        <p:attrNameLst>
                                          <p:attrName>style.visibility</p:attrName>
                                        </p:attrNameLst>
                                      </p:cBhvr>
                                      <p:to>
                                        <p:strVal val="visible"/>
                                      </p:to>
                                    </p:set>
                                    <p:animEffect transition="in" filter="fade">
                                      <p:cBhvr>
                                        <p:cTn id="25" dur="500"/>
                                        <p:tgtEl>
                                          <p:spTgt spid="2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par>
                          <p:cTn id="31" fill="hold">
                            <p:stCondLst>
                              <p:cond delay="500"/>
                            </p:stCondLst>
                            <p:childTnLst>
                              <p:par>
                                <p:cTn id="32" presetID="0" presetClass="path" presetSubtype="0" accel="50000" decel="50000" fill="hold" grpId="1" nodeType="afterEffect">
                                  <p:stCondLst>
                                    <p:cond delay="0"/>
                                  </p:stCondLst>
                                  <p:childTnLst>
                                    <p:animMotion origin="layout" path="M -8.95833E-5 3.33333E-6 L -8.95833E-5 0.00031 C 0.00061 -0.00818 9.04167E-5 -0.01652 9.04167E-5 -0.02439 C 0.00061 -0.07562 0.0013 -0.0321 0.00026 -0.06003 C 0.00026 -0.06374 0.00165 -0.06868 0.00148 -0.07253 C 0.0013 -0.07747 0.00052 -0.08473 0.00035 -0.08951 C 9.04167E-5 -0.09584 0.00061 -0.10077 0.00035 -0.10679 C 0.00026 -0.11204 -8.95833E-5 -0.11621 -0.00026 -0.1213 C -0.00069 -0.13148 9.04167E-5 -0.12824 9.04167E-5 -0.13148 C -0.00026 -0.15062 0.00043 -0.16158 4.16667E-7 -0.1804 C 0.00061 -0.24213 -0.00069 -0.21698 -0.00043 -0.22454 C -0.00017 -0.23226 -0.00035 -0.22593 0.00139 -0.22593 C 0.00312 -0.22624 0.00538 -0.22655 0.01016 -0.22624 C 0.01493 -0.22624 0.02474 -0.22624 0.03021 -0.22562 C 0.03177 -0.22562 0.03533 -0.22624 0.04045 -0.22624 C 0.04566 -0.22655 0.05278 -0.22562 0.0612 -0.22655 C 0.06285 -0.22716 0.07153 -0.22593 0.07734 -0.22593 C 0.08316 -0.22624 0.08976 -0.22716 0.09627 -0.22716 C 0.10278 -0.22747 0.10278 -0.22686 0.1158 -0.22716 C 0.12882 -0.22794 0.15556 -0.23025 0.17413 -0.23025 C 0.18151 -0.23056 0.19115 -0.22902 0.19653 -0.22902 C 0.202 -0.22917 0.20408 -0.22917 0.20703 -0.23071 C 0.2099 -0.23241 0.21693 -0.22855 0.22127 -0.22963 C 0.22552 -0.23087 0.22674 -0.22979 0.23281 -0.22948 C 0.23394 -0.22948 0.2408 -0.23148 0.24201 -0.23118 C 0.24583 -0.23056 0.2454 -0.23025 0.24922 -0.22948 C 0.25104 -0.22917 0.25573 -0.23025 0.2592 -0.23025 C 0.26276 -0.2304 0.26667 -0.23056 0.27023 -0.23025 C 0.27378 -0.2301 0.27552 -0.23087 0.27969 -0.23056 C 0.28385 -0.23025 0.28993 -0.22979 0.29496 -0.22855 C 0.29523 -0.22454 0.29496 -0.21621 0.29514 -0.21544 C 0.2954 -0.21451 0.29479 -0.20757 0.29523 -0.20664 C 0.2954 -0.20525 0.29462 -0.19892 0.29462 -0.19769 C 0.29496 -0.18966 0.29496 -0.18133 0.29505 -0.173 C 0.29523 -0.16281 0.29523 -0.16574 0.29644 -0.15911 C 0.29661 -0.15726 0.29635 -0.1551 0.29653 -0.15309 C 0.29661 -0.15201 0.29696 -0.15077 0.29696 -0.14969 C 0.29705 -0.14476 0.29653 -0.11852 0.29653 -0.11374 " pathEditMode="relative" rAng="0" ptsTypes="AAAAAAAAAAAAAAAAAAAAAAAAAAAAAAAAAAAAAA">
                                      <p:cBhvr>
                                        <p:cTn id="33" dur="5000" fill="hold"/>
                                        <p:tgtEl>
                                          <p:spTgt spid="27">
                                            <p:txEl>
                                              <p:pRg st="0" end="0"/>
                                            </p:txEl>
                                          </p:spTgt>
                                        </p:tgtEl>
                                        <p:attrNameLst>
                                          <p:attrName>ppt_x</p:attrName>
                                          <p:attrName>ppt_y</p:attrName>
                                        </p:attrNameLst>
                                      </p:cBhvr>
                                      <p:rCtr x="14826" y="-11559"/>
                                    </p:animMotion>
                                  </p:childTnLst>
                                </p:cTn>
                              </p:par>
                              <p:par>
                                <p:cTn id="34" presetID="0" presetClass="path" presetSubtype="0" accel="50000" decel="50000" fill="hold" grpId="1" nodeType="withEffect">
                                  <p:stCondLst>
                                    <p:cond delay="0"/>
                                  </p:stCondLst>
                                  <p:childTnLst>
                                    <p:animMotion origin="layout" path="M -1.11111E-6 -4.07407E-6 C -1.11111E-6 -4.07407E-6 0.00035 -0.01111 0.00035 -0.01095 C 0.00104 -0.01697 -0.00035 -0.0216 0.00035 -0.027 C 0.00104 -0.03287 0.0007 -0.0375 0.0007 -0.04182 C 0.00104 -0.04938 0.00139 -0.05524 0.00174 -0.05987 C 0.00208 -0.06574 0.00156 -0.07052 0.00191 -0.07376 C 0.00156 -0.077 0.00208 -0.07993 0.00174 -0.08287 L 0.00174 -0.09953 C 0.002 -0.1358 0.00208 -0.09984 0.00174 -0.13117 C 0.00139 -0.13703 0.00208 -0.13719 0.00174 -0.14876 C 0.00104 -0.16018 0.00174 -0.18611 0.00139 -0.20308 C 0.00139 -0.20493 0.0013 -0.20555 0.0013 -0.20709 C 0.002 -0.21234 0.00208 -0.20926 0.00165 -0.2162 C 0.0013 -0.21774 0.00226 -0.22345 0.00156 -0.22422 C 0.00113 -0.23209 0.00165 -0.22793 0.00096 -0.23518 C 0.00035 -0.23595 0.00087 -0.24784 0.00017 -0.24814 C -0.00052 -0.24861 -0.00755 -0.24768 -0.01371 -0.24768 C -0.01979 -0.24753 -0.02934 -0.24784 -0.03646 -0.24814 C -0.0493 -0.24753 -0.06206 -0.24845 -0.07005 -0.24845 C -0.07821 -0.2483 -0.07639 -0.24845 -0.08498 -0.24784 C -0.08976 -0.24861 -0.09219 -0.24892 -0.09713 -0.24861 C -0.10364 -0.24784 -0.10868 -0.24814 -0.11849 -0.24737 C -0.12456 -0.24784 -0.13055 -0.24737 -0.13932 -0.24691 C -0.14123 -0.24768 -0.14462 -0.24629 -0.14739 -0.24629 C -0.15026 -0.24629 -0.15304 -0.24629 -0.15581 -0.2466 C -0.17153 -0.24706 -0.19271 -0.24629 -0.20252 -0.24629 C -0.21241 -0.24629 -0.21172 -0.24629 -0.21476 -0.24583 C -0.21779 -0.24583 -0.21493 -0.24583 -0.22075 -0.24552 C -0.22621 -0.24552 -0.22031 -0.24552 -0.22639 -0.24583 C -0.22856 -0.24583 -0.22595 -0.24629 -0.22969 -0.24552 C -0.23073 -0.24475 -0.22726 -0.24583 -0.23212 -0.24506 C -0.23811 -0.24506 -0.23724 -0.24351 -0.23819 -0.24429 C -0.23923 -0.24506 -0.24331 -0.24506 -0.24618 -0.24506 C -0.24904 -0.24506 -0.25069 -0.24475 -0.25477 -0.24475 C -0.25512 -0.24367 -0.26024 -0.24552 -0.2605 -0.24475 C -0.26128 -0.23904 -0.26033 -0.22422 -0.26189 -0.21898 C -0.26215 -0.21605 -0.26189 -0.20833 -0.26215 -0.20571 C -0.26224 -0.20385 -0.26259 -0.19398 -0.26276 -0.19213 C -0.26371 -0.17438 -0.26198 -0.19398 -0.26293 -0.17361 C -0.26293 -0.17145 -0.26371 -0.16913 -0.26397 -0.16728 C -0.26406 -0.16296 -0.26172 -0.11188 -0.26172 -0.10725 " pathEditMode="relative" rAng="0" ptsTypes="AAAAAAAAAAAAAAAAAAAAAAAAAAAAAAAAAAAAAAAAA">
                                      <p:cBhvr>
                                        <p:cTn id="35" dur="5000" fill="hold"/>
                                        <p:tgtEl>
                                          <p:spTgt spid="28"/>
                                        </p:tgtEl>
                                        <p:attrNameLst>
                                          <p:attrName>ppt_x</p:attrName>
                                          <p:attrName>ppt_y</p:attrName>
                                        </p:attrNameLst>
                                      </p:cBhvr>
                                      <p:rCtr x="-13099" y="-12438"/>
                                    </p:animMotion>
                                  </p:childTnLst>
                                </p:cTn>
                              </p:par>
                            </p:childTnLst>
                          </p:cTn>
                        </p:par>
                        <p:par>
                          <p:cTn id="36" fill="hold">
                            <p:stCondLst>
                              <p:cond delay="5500"/>
                            </p:stCondLst>
                            <p:childTnLst>
                              <p:par>
                                <p:cTn id="37" presetID="10" presetClass="exit" presetSubtype="0" fill="hold" grpId="2" nodeType="afterEffect">
                                  <p:stCondLst>
                                    <p:cond delay="0"/>
                                  </p:stCondLst>
                                  <p:childTnLst>
                                    <p:animEffect transition="out" filter="fade">
                                      <p:cBhvr>
                                        <p:cTn id="38" dur="500"/>
                                        <p:tgtEl>
                                          <p:spTgt spid="27">
                                            <p:txEl>
                                              <p:pRg st="0" end="0"/>
                                            </p:txEl>
                                          </p:spTgt>
                                        </p:tgtEl>
                                      </p:cBhvr>
                                    </p:animEffect>
                                    <p:set>
                                      <p:cBhvr>
                                        <p:cTn id="39" dur="1" fill="hold">
                                          <p:stCondLst>
                                            <p:cond delay="499"/>
                                          </p:stCondLst>
                                        </p:cTn>
                                        <p:tgtEl>
                                          <p:spTgt spid="27">
                                            <p:txEl>
                                              <p:pRg st="0" end="0"/>
                                            </p:txEl>
                                          </p:spTgt>
                                        </p:tgtEl>
                                        <p:attrNameLst>
                                          <p:attrName>style.visibility</p:attrName>
                                        </p:attrNameLst>
                                      </p:cBhvr>
                                      <p:to>
                                        <p:strVal val="hidden"/>
                                      </p:to>
                                    </p:set>
                                  </p:childTnLst>
                                </p:cTn>
                              </p:par>
                            </p:childTnLst>
                          </p:cTn>
                        </p:par>
                        <p:par>
                          <p:cTn id="40" fill="hold">
                            <p:stCondLst>
                              <p:cond delay="6000"/>
                            </p:stCondLst>
                            <p:childTnLst>
                              <p:par>
                                <p:cTn id="41" presetID="10" presetClass="exit" presetSubtype="0" fill="hold" grpId="2" nodeType="afterEffect">
                                  <p:stCondLst>
                                    <p:cond delay="0"/>
                                  </p:stCondLst>
                                  <p:childTnLst>
                                    <p:animEffect transition="out" filter="fade">
                                      <p:cBhvr>
                                        <p:cTn id="42" dur="500"/>
                                        <p:tgtEl>
                                          <p:spTgt spid="28"/>
                                        </p:tgtEl>
                                      </p:cBhvr>
                                    </p:animEffect>
                                    <p:set>
                                      <p:cBhvr>
                                        <p:cTn id="43" dur="1" fill="hold">
                                          <p:stCondLst>
                                            <p:cond delay="499"/>
                                          </p:stCondLst>
                                        </p:cTn>
                                        <p:tgtEl>
                                          <p:spTgt spid="28"/>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0" presetClass="path" presetSubtype="0" accel="50000" decel="50000" fill="hold" grpId="1" nodeType="withEffect">
                                  <p:stCondLst>
                                    <p:cond delay="0"/>
                                  </p:stCondLst>
                                  <p:childTnLst>
                                    <p:animMotion origin="layout" path="M 4.02778E-6 -4.19753E-6 L 4.02778E-6 0.05772 L 4.02778E-6 0.09507 L 4.02778E-6 0.12655 L 4.02778E-6 0.13627 " pathEditMode="relative" rAng="0" ptsTypes="AAAAA">
                                      <p:cBhvr>
                                        <p:cTn id="48" dur="2000" fill="hold"/>
                                        <p:tgtEl>
                                          <p:spTgt spid="31"/>
                                        </p:tgtEl>
                                        <p:attrNameLst>
                                          <p:attrName>ppt_x</p:attrName>
                                          <p:attrName>ppt_y</p:attrName>
                                        </p:attrNameLst>
                                      </p:cBhvr>
                                      <p:rCtr x="0" y="6806"/>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30018 0.00154 L 0.49601 0.00077 " pathEditMode="relative" rAng="0" ptsTypes="AA">
                                      <p:cBhvr>
                                        <p:cTn id="52" dur="2000" fill="hold"/>
                                        <p:tgtEl>
                                          <p:spTgt spid="1052"/>
                                        </p:tgtEl>
                                        <p:attrNameLst>
                                          <p:attrName>ppt_x</p:attrName>
                                          <p:attrName>ppt_y</p:attrName>
                                        </p:attrNameLst>
                                      </p:cBhvr>
                                      <p:rCtr x="9792" y="-46"/>
                                    </p:animMotion>
                                  </p:childTnLst>
                                </p:cTn>
                              </p:par>
                            </p:childTnLst>
                          </p:cTn>
                        </p:par>
                        <p:par>
                          <p:cTn id="53" fill="hold">
                            <p:stCondLst>
                              <p:cond delay="2000"/>
                            </p:stCondLst>
                            <p:childTnLst>
                              <p:par>
                                <p:cTn id="54" presetID="42" presetClass="path" presetSubtype="0" accel="50000" decel="50000" fill="hold" grpId="2" nodeType="afterEffect">
                                  <p:stCondLst>
                                    <p:cond delay="0"/>
                                  </p:stCondLst>
                                  <p:childTnLst>
                                    <p:animMotion origin="layout" path="M 4.02778E-6 0.13627 L 0.00043 0.19182 " pathEditMode="relative" rAng="0" ptsTypes="AA">
                                      <p:cBhvr>
                                        <p:cTn id="55" dur="2000" fill="hold"/>
                                        <p:tgtEl>
                                          <p:spTgt spid="31"/>
                                        </p:tgtEl>
                                        <p:attrNameLst>
                                          <p:attrName>ppt_x</p:attrName>
                                          <p:attrName>ppt_y</p:attrName>
                                        </p:attrNameLst>
                                      </p:cBhvr>
                                      <p:rCtr x="-191" y="2978"/>
                                    </p:animMotion>
                                  </p:childTnLst>
                                </p:cTn>
                              </p:par>
                            </p:childTnLst>
                          </p:cTn>
                        </p:par>
                        <p:par>
                          <p:cTn id="56" fill="hold">
                            <p:stCondLst>
                              <p:cond delay="4000"/>
                            </p:stCondLst>
                            <p:childTnLst>
                              <p:par>
                                <p:cTn id="57" presetID="10" presetClass="exit" presetSubtype="0" fill="hold" grpId="3" nodeType="afterEffect">
                                  <p:stCondLst>
                                    <p:cond delay="0"/>
                                  </p:stCondLst>
                                  <p:childTnLst>
                                    <p:animEffect transition="out" filter="fade">
                                      <p:cBhvr>
                                        <p:cTn id="58" dur="500"/>
                                        <p:tgtEl>
                                          <p:spTgt spid="31"/>
                                        </p:tgtEl>
                                      </p:cBhvr>
                                    </p:animEffect>
                                    <p:set>
                                      <p:cBhvr>
                                        <p:cTn id="59" dur="1" fill="hold">
                                          <p:stCondLst>
                                            <p:cond delay="499"/>
                                          </p:stCondLst>
                                        </p:cTn>
                                        <p:tgtEl>
                                          <p:spTgt spid="31"/>
                                        </p:tgtEl>
                                        <p:attrNameLst>
                                          <p:attrName>style.visibility</p:attrName>
                                        </p:attrNameLst>
                                      </p:cBhvr>
                                      <p:to>
                                        <p:strVal val="hidden"/>
                                      </p:to>
                                    </p:set>
                                  </p:childTnLst>
                                </p:cTn>
                              </p:par>
                            </p:childTnLst>
                          </p:cTn>
                        </p:par>
                        <p:par>
                          <p:cTn id="60" fill="hold">
                            <p:stCondLst>
                              <p:cond delay="4500"/>
                            </p:stCondLst>
                            <p:childTnLst>
                              <p:par>
                                <p:cTn id="61" presetID="42" presetClass="path" presetSubtype="0" accel="50000" decel="50000" fill="hold" nodeType="afterEffect">
                                  <p:stCondLst>
                                    <p:cond delay="0"/>
                                  </p:stCondLst>
                                  <p:childTnLst>
                                    <p:animMotion origin="layout" path="M 0.49601 0.00077 L 0.67023 0.00494 " pathEditMode="relative" rAng="0" ptsTypes="AA">
                                      <p:cBhvr>
                                        <p:cTn id="62" dur="2000" fill="hold"/>
                                        <p:tgtEl>
                                          <p:spTgt spid="1052"/>
                                        </p:tgtEl>
                                        <p:attrNameLst>
                                          <p:attrName>ppt_x</p:attrName>
                                          <p:attrName>ppt_y</p:attrName>
                                        </p:attrNameLst>
                                      </p:cBhvr>
                                      <p:rCtr x="8707" y="201"/>
                                    </p:animMotion>
                                  </p:childTnLst>
                                </p:cTn>
                              </p:par>
                            </p:childTnLst>
                          </p:cTn>
                        </p:par>
                        <p:par>
                          <p:cTn id="63" fill="hold">
                            <p:stCondLst>
                              <p:cond delay="6500"/>
                            </p:stCondLst>
                            <p:childTnLst>
                              <p:par>
                                <p:cTn id="64" presetID="10" presetClass="entr" presetSubtype="0" fill="hold" grpId="0" nodeType="afterEffect">
                                  <p:stCondLst>
                                    <p:cond delay="0"/>
                                  </p:stCondLst>
                                  <p:childTnLst>
                                    <p:set>
                                      <p:cBhvr>
                                        <p:cTn id="65" dur="1" fill="hold">
                                          <p:stCondLst>
                                            <p:cond delay="0"/>
                                          </p:stCondLst>
                                        </p:cTn>
                                        <p:tgtEl>
                                          <p:spTgt spid="1054"/>
                                        </p:tgtEl>
                                        <p:attrNameLst>
                                          <p:attrName>style.visibility</p:attrName>
                                        </p:attrNameLst>
                                      </p:cBhvr>
                                      <p:to>
                                        <p:strVal val="visible"/>
                                      </p:to>
                                    </p:set>
                                    <p:animEffect transition="in" filter="fade">
                                      <p:cBhvr>
                                        <p:cTn id="66" dur="500"/>
                                        <p:tgtEl>
                                          <p:spTgt spid="1054"/>
                                        </p:tgtEl>
                                      </p:cBhvr>
                                    </p:animEffect>
                                  </p:childTnLst>
                                </p:cTn>
                              </p:par>
                              <p:par>
                                <p:cTn id="67" presetID="0" presetClass="path" presetSubtype="0" accel="50000" decel="50000" fill="hold" grpId="1" nodeType="withEffect">
                                  <p:stCondLst>
                                    <p:cond delay="0"/>
                                  </p:stCondLst>
                                  <p:childTnLst>
                                    <p:animMotion origin="layout" path="M -0.00313 0.00061 L -0.00313 0.0912 L -0.00313 0.15 L -0.00313 0.19938 L -0.00313 0.21481 " pathEditMode="relative" rAng="0" ptsTypes="AAAAA">
                                      <p:cBhvr>
                                        <p:cTn id="68" dur="2500" fill="hold"/>
                                        <p:tgtEl>
                                          <p:spTgt spid="1054"/>
                                        </p:tgtEl>
                                        <p:attrNameLst>
                                          <p:attrName>ppt_x</p:attrName>
                                          <p:attrName>ppt_y</p:attrName>
                                        </p:attrNameLst>
                                      </p:cBhvr>
                                      <p:rCtr x="556" y="10710"/>
                                    </p:animMotion>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2" nodeType="clickEffect">
                                  <p:stCondLst>
                                    <p:cond delay="0"/>
                                  </p:stCondLst>
                                  <p:childTnLst>
                                    <p:animEffect transition="out" filter="fade">
                                      <p:cBhvr>
                                        <p:cTn id="72" dur="500"/>
                                        <p:tgtEl>
                                          <p:spTgt spid="1054"/>
                                        </p:tgtEl>
                                      </p:cBhvr>
                                    </p:animEffect>
                                    <p:set>
                                      <p:cBhvr>
                                        <p:cTn id="73" dur="1" fill="hold">
                                          <p:stCondLst>
                                            <p:cond delay="499"/>
                                          </p:stCondLst>
                                        </p:cTn>
                                        <p:tgtEl>
                                          <p:spTgt spid="105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055"/>
                                        </p:tgtEl>
                                        <p:attrNameLst>
                                          <p:attrName>style.visibility</p:attrName>
                                        </p:attrNameLst>
                                      </p:cBhvr>
                                      <p:to>
                                        <p:strVal val="visible"/>
                                      </p:to>
                                    </p:set>
                                    <p:animEffect transition="in" filter="fade">
                                      <p:cBhvr>
                                        <p:cTn id="76" dur="500"/>
                                        <p:tgtEl>
                                          <p:spTgt spid="1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build="p"/>
      <p:bldP spid="27" grpId="1" build="p"/>
      <p:bldP spid="27" grpId="2" build="p"/>
      <p:bldP spid="28" grpId="0"/>
      <p:bldP spid="28" grpId="1"/>
      <p:bldP spid="28" grpId="2"/>
      <p:bldP spid="31" grpId="0"/>
      <p:bldP spid="31" grpId="1"/>
      <p:bldP spid="31" grpId="2"/>
      <p:bldP spid="31" grpId="3"/>
      <p:bldP spid="1053" grpId="0"/>
      <p:bldP spid="1053" grpId="1"/>
      <p:bldP spid="1054" grpId="0"/>
      <p:bldP spid="1054" grpId="1"/>
      <p:bldP spid="1054" grpId="2"/>
      <p:bldP spid="10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877728" y="1312679"/>
            <a:ext cx="10800671" cy="7435473"/>
            <a:chOff x="0" y="0"/>
            <a:chExt cx="4819745" cy="2900923"/>
          </a:xfrm>
        </p:grpSpPr>
        <p:sp>
          <p:nvSpPr>
            <p:cNvPr id="4" name="Freeform 4"/>
            <p:cNvSpPr/>
            <p:nvPr/>
          </p:nvSpPr>
          <p:spPr>
            <a:xfrm>
              <a:off x="0" y="0"/>
              <a:ext cx="4819745" cy="2900923"/>
            </a:xfrm>
            <a:custGeom>
              <a:avLst/>
              <a:gdLst/>
              <a:ahLst/>
              <a:cxnLst/>
              <a:rect l="l" t="t" r="r" b="b"/>
              <a:pathLst>
                <a:path w="4819745" h="2900923">
                  <a:moveTo>
                    <a:pt x="24868" y="0"/>
                  </a:moveTo>
                  <a:lnTo>
                    <a:pt x="4794878" y="0"/>
                  </a:lnTo>
                  <a:cubicBezTo>
                    <a:pt x="4808612" y="0"/>
                    <a:pt x="4819745" y="11134"/>
                    <a:pt x="4819745" y="24868"/>
                  </a:cubicBezTo>
                  <a:lnTo>
                    <a:pt x="4819745" y="2876056"/>
                  </a:lnTo>
                  <a:cubicBezTo>
                    <a:pt x="4819745" y="2889790"/>
                    <a:pt x="4808612" y="2900923"/>
                    <a:pt x="4794878" y="2900923"/>
                  </a:cubicBezTo>
                  <a:lnTo>
                    <a:pt x="24868" y="2900923"/>
                  </a:lnTo>
                  <a:cubicBezTo>
                    <a:pt x="11134" y="2900923"/>
                    <a:pt x="0" y="2889790"/>
                    <a:pt x="0" y="2876056"/>
                  </a:cubicBezTo>
                  <a:lnTo>
                    <a:pt x="0" y="24868"/>
                  </a:lnTo>
                  <a:cubicBezTo>
                    <a:pt x="0" y="11134"/>
                    <a:pt x="11134" y="0"/>
                    <a:pt x="24868" y="0"/>
                  </a:cubicBezTo>
                  <a:close/>
                </a:path>
              </a:pathLst>
            </a:custGeom>
            <a:solidFill>
              <a:srgbClr val="FFFEF7"/>
            </a:solidFill>
            <a:ln w="47625" cap="rnd">
              <a:solidFill>
                <a:srgbClr val="000000"/>
              </a:solidFill>
              <a:prstDash val="solid"/>
              <a:round/>
            </a:ln>
          </p:spPr>
          <p:txBody>
            <a:bodyPr/>
            <a:lstStyle/>
            <a:p>
              <a:endParaRPr lang="en-US"/>
            </a:p>
          </p:txBody>
        </p:sp>
        <p:sp>
          <p:nvSpPr>
            <p:cNvPr id="5" name="TextBox 5"/>
            <p:cNvSpPr txBox="1"/>
            <p:nvPr/>
          </p:nvSpPr>
          <p:spPr>
            <a:xfrm>
              <a:off x="0" y="-9525"/>
              <a:ext cx="4819745" cy="2910448"/>
            </a:xfrm>
            <a:prstGeom prst="rect">
              <a:avLst/>
            </a:prstGeom>
          </p:spPr>
          <p:txBody>
            <a:bodyPr lIns="0" tIns="0" rIns="0" bIns="0" rtlCol="0" anchor="ctr"/>
            <a:lstStyle/>
            <a:p>
              <a:pPr marL="0" lvl="0" indent="0" algn="ctr">
                <a:lnSpc>
                  <a:spcPts val="700"/>
                </a:lnSpc>
                <a:spcBef>
                  <a:spcPct val="0"/>
                </a:spcBef>
              </a:pPr>
              <a:endParaRPr/>
            </a:p>
          </p:txBody>
        </p:sp>
      </p:grpSp>
      <p:sp>
        <p:nvSpPr>
          <p:cNvPr id="10" name="Freeform 10"/>
          <p:cNvSpPr/>
          <p:nvPr/>
        </p:nvSpPr>
        <p:spPr>
          <a:xfrm>
            <a:off x="-1216023" y="-1782043"/>
            <a:ext cx="3496995" cy="3474701"/>
          </a:xfrm>
          <a:custGeom>
            <a:avLst/>
            <a:gdLst/>
            <a:ahLst/>
            <a:cxnLst/>
            <a:rect l="l" t="t" r="r" b="b"/>
            <a:pathLst>
              <a:path w="3664013" h="3564086">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a:off x="928854" y="1333275"/>
            <a:ext cx="5494145" cy="3564086"/>
            <a:chOff x="0" y="0"/>
            <a:chExt cx="2327098" cy="1648260"/>
          </a:xfrm>
        </p:grpSpPr>
        <p:sp>
          <p:nvSpPr>
            <p:cNvPr id="12" name="Freeform 12"/>
            <p:cNvSpPr/>
            <p:nvPr/>
          </p:nvSpPr>
          <p:spPr>
            <a:xfrm>
              <a:off x="0" y="0"/>
              <a:ext cx="2327098" cy="1648260"/>
            </a:xfrm>
            <a:custGeom>
              <a:avLst/>
              <a:gdLst/>
              <a:ahLst/>
              <a:cxnLst/>
              <a:rect l="l" t="t" r="r" b="b"/>
              <a:pathLst>
                <a:path w="2327098" h="1648260">
                  <a:moveTo>
                    <a:pt x="47910" y="0"/>
                  </a:moveTo>
                  <a:lnTo>
                    <a:pt x="2279188" y="0"/>
                  </a:lnTo>
                  <a:cubicBezTo>
                    <a:pt x="2305648" y="0"/>
                    <a:pt x="2327098" y="21450"/>
                    <a:pt x="2327098" y="47910"/>
                  </a:cubicBezTo>
                  <a:lnTo>
                    <a:pt x="2327098" y="1600350"/>
                  </a:lnTo>
                  <a:cubicBezTo>
                    <a:pt x="2327098" y="1626810"/>
                    <a:pt x="2305648" y="1648260"/>
                    <a:pt x="2279188" y="1648260"/>
                  </a:cubicBezTo>
                  <a:lnTo>
                    <a:pt x="47910" y="1648260"/>
                  </a:lnTo>
                  <a:cubicBezTo>
                    <a:pt x="21450" y="1648260"/>
                    <a:pt x="0" y="1626810"/>
                    <a:pt x="0" y="1600350"/>
                  </a:cubicBezTo>
                  <a:lnTo>
                    <a:pt x="0" y="47910"/>
                  </a:lnTo>
                  <a:cubicBezTo>
                    <a:pt x="0" y="21450"/>
                    <a:pt x="21450" y="0"/>
                    <a:pt x="47910" y="0"/>
                  </a:cubicBezTo>
                  <a:close/>
                </a:path>
              </a:pathLst>
            </a:custGeom>
            <a:solidFill>
              <a:srgbClr val="FFFEF7"/>
            </a:solidFill>
            <a:ln w="47625" cap="rnd">
              <a:solidFill>
                <a:srgbClr val="000000"/>
              </a:solidFill>
              <a:prstDash val="solid"/>
              <a:round/>
            </a:ln>
          </p:spPr>
          <p:txBody>
            <a:bodyPr/>
            <a:lstStyle/>
            <a:p>
              <a:endParaRPr lang="en-US"/>
            </a:p>
          </p:txBody>
        </p:sp>
        <p:sp>
          <p:nvSpPr>
            <p:cNvPr id="13" name="TextBox 13"/>
            <p:cNvSpPr txBox="1"/>
            <p:nvPr/>
          </p:nvSpPr>
          <p:spPr>
            <a:xfrm>
              <a:off x="0" y="-9525"/>
              <a:ext cx="2327098" cy="1657785"/>
            </a:xfrm>
            <a:prstGeom prst="rect">
              <a:avLst/>
            </a:prstGeom>
          </p:spPr>
          <p:txBody>
            <a:bodyPr lIns="0" tIns="0" rIns="0" bIns="0" rtlCol="0" anchor="ctr"/>
            <a:lstStyle/>
            <a:p>
              <a:pPr marL="0" lvl="0" indent="0" algn="ctr">
                <a:lnSpc>
                  <a:spcPts val="700"/>
                </a:lnSpc>
                <a:spcBef>
                  <a:spcPct val="0"/>
                </a:spcBef>
              </a:pPr>
              <a:endParaRPr/>
            </a:p>
          </p:txBody>
        </p:sp>
      </p:grpSp>
      <p:sp>
        <p:nvSpPr>
          <p:cNvPr id="14" name="Freeform 14"/>
          <p:cNvSpPr/>
          <p:nvPr/>
        </p:nvSpPr>
        <p:spPr>
          <a:xfrm>
            <a:off x="5619793" y="1452967"/>
            <a:ext cx="687047" cy="171762"/>
          </a:xfrm>
          <a:custGeom>
            <a:avLst/>
            <a:gdLst/>
            <a:ahLst/>
            <a:cxnLst/>
            <a:rect l="l" t="t" r="r" b="b"/>
            <a:pathLst>
              <a:path w="687047" h="171762">
                <a:moveTo>
                  <a:pt x="0" y="0"/>
                </a:moveTo>
                <a:lnTo>
                  <a:pt x="687047" y="0"/>
                </a:lnTo>
                <a:lnTo>
                  <a:pt x="687047" y="171761"/>
                </a:lnTo>
                <a:lnTo>
                  <a:pt x="0" y="171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TextBox 15"/>
          <p:cNvSpPr txBox="1"/>
          <p:nvPr/>
        </p:nvSpPr>
        <p:spPr>
          <a:xfrm>
            <a:off x="2127844" y="1602970"/>
            <a:ext cx="3261208" cy="723211"/>
          </a:xfrm>
          <a:prstGeom prst="rect">
            <a:avLst/>
          </a:prstGeom>
        </p:spPr>
        <p:txBody>
          <a:bodyPr wrap="square" lIns="0" tIns="0" rIns="0" bIns="0" rtlCol="0" anchor="t">
            <a:spAutoFit/>
          </a:bodyPr>
          <a:lstStyle/>
          <a:p>
            <a:pPr marL="0" lvl="0" indent="0">
              <a:lnSpc>
                <a:spcPts val="6238"/>
              </a:lnSpc>
              <a:spcBef>
                <a:spcPct val="0"/>
              </a:spcBef>
            </a:pPr>
            <a:r>
              <a:rPr lang="en-US" sz="4456" dirty="0">
                <a:solidFill>
                  <a:srgbClr val="000000"/>
                </a:solidFill>
                <a:latin typeface="Repo Bold Bold"/>
              </a:rPr>
              <a:t>More speed</a:t>
            </a:r>
          </a:p>
        </p:txBody>
      </p:sp>
      <p:sp>
        <p:nvSpPr>
          <p:cNvPr id="20" name="TextBox 20"/>
          <p:cNvSpPr txBox="1"/>
          <p:nvPr/>
        </p:nvSpPr>
        <p:spPr>
          <a:xfrm>
            <a:off x="8390141" y="2219419"/>
            <a:ext cx="9154666" cy="6593728"/>
          </a:xfrm>
          <a:prstGeom prst="rect">
            <a:avLst/>
          </a:prstGeom>
        </p:spPr>
        <p:txBody>
          <a:bodyPr wrap="square" lIns="0" tIns="0" rIns="0" bIns="0" rtlCol="0" anchor="t">
            <a:spAutoFit/>
          </a:bodyPr>
          <a:lstStyle/>
          <a:p>
            <a:pPr marL="571500" lvl="0" indent="-571500">
              <a:lnSpc>
                <a:spcPct val="200000"/>
              </a:lnSpc>
              <a:spcBef>
                <a:spcPct val="0"/>
              </a:spcBef>
              <a:buFont typeface="Arial" panose="020B0604020202020204" pitchFamily="34" charset="0"/>
              <a:buChar char="•"/>
            </a:pPr>
            <a:r>
              <a:rPr lang="en-US" sz="4400" spc="-20" dirty="0">
                <a:solidFill>
                  <a:srgbClr val="000000"/>
                </a:solidFill>
                <a:latin typeface="DM Sans"/>
              </a:rPr>
              <a:t>Billions of operation per second</a:t>
            </a:r>
          </a:p>
          <a:p>
            <a:pPr marL="571500" lvl="0" indent="-571500">
              <a:lnSpc>
                <a:spcPct val="200000"/>
              </a:lnSpc>
              <a:spcBef>
                <a:spcPct val="0"/>
              </a:spcBef>
              <a:buFont typeface="Arial" panose="020B0604020202020204" pitchFamily="34" charset="0"/>
              <a:buChar char="•"/>
            </a:pPr>
            <a:r>
              <a:rPr lang="en-US" sz="4400" u="none" strike="noStrike" spc="-20" dirty="0">
                <a:solidFill>
                  <a:srgbClr val="000000"/>
                </a:solidFill>
                <a:latin typeface="DM Sans"/>
              </a:rPr>
              <a:t>Ability to multitask</a:t>
            </a:r>
          </a:p>
          <a:p>
            <a:pPr marL="571500" lvl="0" indent="-571500">
              <a:lnSpc>
                <a:spcPct val="200000"/>
              </a:lnSpc>
              <a:spcBef>
                <a:spcPct val="0"/>
              </a:spcBef>
              <a:buFont typeface="Arial" panose="020B0604020202020204" pitchFamily="34" charset="0"/>
              <a:buChar char="•"/>
            </a:pPr>
            <a:r>
              <a:rPr lang="en-US" sz="4400" spc="-20" dirty="0">
                <a:solidFill>
                  <a:srgbClr val="000000"/>
                </a:solidFill>
                <a:latin typeface="DM Sans"/>
              </a:rPr>
              <a:t>Ability to manage larger numbers and provide more precision</a:t>
            </a:r>
            <a:endParaRPr lang="en-US" sz="4400" u="none" strike="noStrike" spc="-20" dirty="0">
              <a:solidFill>
                <a:srgbClr val="000000"/>
              </a:solidFill>
              <a:latin typeface="DM Sans"/>
            </a:endParaRPr>
          </a:p>
          <a:p>
            <a:pPr marL="571500" lvl="0" indent="-571500">
              <a:lnSpc>
                <a:spcPct val="200000"/>
              </a:lnSpc>
              <a:spcBef>
                <a:spcPct val="0"/>
              </a:spcBef>
              <a:buFont typeface="Arial" panose="020B0604020202020204" pitchFamily="34" charset="0"/>
              <a:buChar char="•"/>
            </a:pPr>
            <a:endParaRPr lang="en-US" sz="4400" u="none" strike="noStrike" spc="-20" dirty="0">
              <a:solidFill>
                <a:srgbClr val="000000"/>
              </a:solidFill>
              <a:latin typeface="DM Sans"/>
            </a:endParaRPr>
          </a:p>
        </p:txBody>
      </p:sp>
      <p:grpSp>
        <p:nvGrpSpPr>
          <p:cNvPr id="21" name="Group 21"/>
          <p:cNvGrpSpPr/>
          <p:nvPr/>
        </p:nvGrpSpPr>
        <p:grpSpPr>
          <a:xfrm>
            <a:off x="978190" y="5262425"/>
            <a:ext cx="5494145" cy="3435198"/>
            <a:chOff x="0" y="0"/>
            <a:chExt cx="2327098" cy="1320351"/>
          </a:xfrm>
        </p:grpSpPr>
        <p:sp>
          <p:nvSpPr>
            <p:cNvPr id="22" name="Freeform 22"/>
            <p:cNvSpPr/>
            <p:nvPr/>
          </p:nvSpPr>
          <p:spPr>
            <a:xfrm>
              <a:off x="0" y="0"/>
              <a:ext cx="2327098" cy="1320351"/>
            </a:xfrm>
            <a:custGeom>
              <a:avLst/>
              <a:gdLst/>
              <a:ahLst/>
              <a:cxnLst/>
              <a:rect l="l" t="t" r="r" b="b"/>
              <a:pathLst>
                <a:path w="2327098" h="1320351">
                  <a:moveTo>
                    <a:pt x="47910" y="0"/>
                  </a:moveTo>
                  <a:lnTo>
                    <a:pt x="2279188" y="0"/>
                  </a:lnTo>
                  <a:cubicBezTo>
                    <a:pt x="2305648" y="0"/>
                    <a:pt x="2327098" y="21450"/>
                    <a:pt x="2327098" y="47910"/>
                  </a:cubicBezTo>
                  <a:lnTo>
                    <a:pt x="2327098" y="1272441"/>
                  </a:lnTo>
                  <a:cubicBezTo>
                    <a:pt x="2327098" y="1298901"/>
                    <a:pt x="2305648" y="1320351"/>
                    <a:pt x="2279188" y="1320351"/>
                  </a:cubicBezTo>
                  <a:lnTo>
                    <a:pt x="47910" y="1320351"/>
                  </a:lnTo>
                  <a:cubicBezTo>
                    <a:pt x="21450" y="1320351"/>
                    <a:pt x="0" y="1298901"/>
                    <a:pt x="0" y="1272441"/>
                  </a:cubicBezTo>
                  <a:lnTo>
                    <a:pt x="0" y="47910"/>
                  </a:lnTo>
                  <a:cubicBezTo>
                    <a:pt x="0" y="21450"/>
                    <a:pt x="21450" y="0"/>
                    <a:pt x="47910" y="0"/>
                  </a:cubicBezTo>
                  <a:close/>
                </a:path>
              </a:pathLst>
            </a:custGeom>
            <a:solidFill>
              <a:srgbClr val="FFFEF7"/>
            </a:solidFill>
            <a:ln w="47625" cap="rnd">
              <a:solidFill>
                <a:srgbClr val="000000"/>
              </a:solidFill>
              <a:prstDash val="solid"/>
              <a:round/>
            </a:ln>
          </p:spPr>
          <p:txBody>
            <a:bodyPr/>
            <a:lstStyle/>
            <a:p>
              <a:endParaRPr lang="en-US"/>
            </a:p>
          </p:txBody>
        </p:sp>
        <p:sp>
          <p:nvSpPr>
            <p:cNvPr id="23" name="TextBox 23"/>
            <p:cNvSpPr txBox="1"/>
            <p:nvPr/>
          </p:nvSpPr>
          <p:spPr>
            <a:xfrm>
              <a:off x="0" y="-9525"/>
              <a:ext cx="2327098" cy="1329876"/>
            </a:xfrm>
            <a:prstGeom prst="rect">
              <a:avLst/>
            </a:prstGeom>
          </p:spPr>
          <p:txBody>
            <a:bodyPr lIns="0" tIns="0" rIns="0" bIns="0" rtlCol="0" anchor="ctr"/>
            <a:lstStyle/>
            <a:p>
              <a:pPr marL="0" lvl="0" indent="0" algn="ctr">
                <a:lnSpc>
                  <a:spcPts val="700"/>
                </a:lnSpc>
                <a:spcBef>
                  <a:spcPct val="0"/>
                </a:spcBef>
              </a:pPr>
              <a:endParaRPr/>
            </a:p>
          </p:txBody>
        </p:sp>
      </p:grpSp>
      <p:grpSp>
        <p:nvGrpSpPr>
          <p:cNvPr id="24" name="Group 24"/>
          <p:cNvGrpSpPr/>
          <p:nvPr/>
        </p:nvGrpSpPr>
        <p:grpSpPr>
          <a:xfrm>
            <a:off x="6526511" y="4374300"/>
            <a:ext cx="1261339" cy="126133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sp>
        <p:nvSpPr>
          <p:cNvPr id="53" name="Freeform 53"/>
          <p:cNvSpPr/>
          <p:nvPr/>
        </p:nvSpPr>
        <p:spPr>
          <a:xfrm>
            <a:off x="16467800" y="1589203"/>
            <a:ext cx="912582" cy="228145"/>
          </a:xfrm>
          <a:custGeom>
            <a:avLst/>
            <a:gdLst/>
            <a:ahLst/>
            <a:cxnLst/>
            <a:rect l="l" t="t" r="r" b="b"/>
            <a:pathLst>
              <a:path w="912582" h="228145">
                <a:moveTo>
                  <a:pt x="0" y="0"/>
                </a:moveTo>
                <a:lnTo>
                  <a:pt x="912581" y="0"/>
                </a:lnTo>
                <a:lnTo>
                  <a:pt x="912581" y="228146"/>
                </a:lnTo>
                <a:lnTo>
                  <a:pt x="0" y="2281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028" name="Picture 4" descr="Gifs de velocímetro - Gifs e Imagens Animadas">
            <a:extLst>
              <a:ext uri="{FF2B5EF4-FFF2-40B4-BE49-F238E27FC236}">
                <a16:creationId xmlns:a16="http://schemas.microsoft.com/office/drawing/2014/main" id="{D709FBFF-762C-8680-86D2-C3FC00B5C3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7982" y="2791551"/>
            <a:ext cx="3874555" cy="19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5">
            <a:extLst>
              <a:ext uri="{FF2B5EF4-FFF2-40B4-BE49-F238E27FC236}">
                <a16:creationId xmlns:a16="http://schemas.microsoft.com/office/drawing/2014/main" id="{5155108A-FD2E-F0F1-A205-46D273DB97EE}"/>
              </a:ext>
            </a:extLst>
          </p:cNvPr>
          <p:cNvSpPr txBox="1"/>
          <p:nvPr/>
        </p:nvSpPr>
        <p:spPr>
          <a:xfrm>
            <a:off x="2280972" y="5409586"/>
            <a:ext cx="2888579" cy="723211"/>
          </a:xfrm>
          <a:prstGeom prst="rect">
            <a:avLst/>
          </a:prstGeom>
        </p:spPr>
        <p:txBody>
          <a:bodyPr wrap="square" lIns="0" tIns="0" rIns="0" bIns="0" rtlCol="0" anchor="t">
            <a:spAutoFit/>
          </a:bodyPr>
          <a:lstStyle/>
          <a:p>
            <a:pPr marL="0" lvl="0" indent="0">
              <a:lnSpc>
                <a:spcPts val="6238"/>
              </a:lnSpc>
              <a:spcBef>
                <a:spcPct val="0"/>
              </a:spcBef>
            </a:pPr>
            <a:r>
              <a:rPr lang="en-US" sz="4456" dirty="0">
                <a:solidFill>
                  <a:srgbClr val="000000"/>
                </a:solidFill>
                <a:latin typeface="Repo Bold Bold"/>
              </a:rPr>
              <a:t>Scaling up</a:t>
            </a:r>
          </a:p>
        </p:txBody>
      </p:sp>
      <p:sp>
        <p:nvSpPr>
          <p:cNvPr id="6" name="Freeform 14">
            <a:extLst>
              <a:ext uri="{FF2B5EF4-FFF2-40B4-BE49-F238E27FC236}">
                <a16:creationId xmlns:a16="http://schemas.microsoft.com/office/drawing/2014/main" id="{22731592-3EC5-0CCB-3535-FDF0CC135F3F}"/>
              </a:ext>
            </a:extLst>
          </p:cNvPr>
          <p:cNvSpPr/>
          <p:nvPr/>
        </p:nvSpPr>
        <p:spPr>
          <a:xfrm>
            <a:off x="5619793" y="5403728"/>
            <a:ext cx="687047" cy="171762"/>
          </a:xfrm>
          <a:custGeom>
            <a:avLst/>
            <a:gdLst/>
            <a:ahLst/>
            <a:cxnLst/>
            <a:rect l="l" t="t" r="r" b="b"/>
            <a:pathLst>
              <a:path w="687047" h="171762">
                <a:moveTo>
                  <a:pt x="0" y="0"/>
                </a:moveTo>
                <a:lnTo>
                  <a:pt x="687047" y="0"/>
                </a:lnTo>
                <a:lnTo>
                  <a:pt x="687047" y="171761"/>
                </a:lnTo>
                <a:lnTo>
                  <a:pt x="0" y="171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026" name="Picture 2" descr="Intel unveils the world’s most powerful PC processor with 16 cores and ...">
            <a:extLst>
              <a:ext uri="{FF2B5EF4-FFF2-40B4-BE49-F238E27FC236}">
                <a16:creationId xmlns:a16="http://schemas.microsoft.com/office/drawing/2014/main" id="{5D32B9B4-91E6-AA80-E1F9-8F4690E3AB1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7844" y="6290576"/>
            <a:ext cx="3071687" cy="2303766"/>
          </a:xfrm>
          <a:prstGeom prst="rect">
            <a:avLst/>
          </a:prstGeom>
          <a:noFill/>
          <a:extLst>
            <a:ext uri="{909E8E84-426E-40DD-AFC4-6F175D3DCCD1}">
              <a14:hiddenFill xmlns:a14="http://schemas.microsoft.com/office/drawing/2010/main">
                <a:solidFill>
                  <a:srgbClr val="FFFFFF"/>
                </a:solidFill>
              </a14:hiddenFill>
            </a:ext>
          </a:extLst>
        </p:spPr>
      </p:pic>
      <p:sp>
        <p:nvSpPr>
          <p:cNvPr id="55" name="Freeform 25">
            <a:extLst>
              <a:ext uri="{FF2B5EF4-FFF2-40B4-BE49-F238E27FC236}">
                <a16:creationId xmlns:a16="http://schemas.microsoft.com/office/drawing/2014/main" id="{023BBAA6-D796-7213-E355-0CCCF493B1C1}"/>
              </a:ext>
            </a:extLst>
          </p:cNvPr>
          <p:cNvSpPr/>
          <p:nvPr/>
        </p:nvSpPr>
        <p:spPr>
          <a:xfrm>
            <a:off x="3267588" y="4304233"/>
            <a:ext cx="1261339" cy="126133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58" name="Plus Sign 57">
            <a:extLst>
              <a:ext uri="{FF2B5EF4-FFF2-40B4-BE49-F238E27FC236}">
                <a16:creationId xmlns:a16="http://schemas.microsoft.com/office/drawing/2014/main" id="{16C9DF4A-E852-2859-62BD-786B351E01AE}"/>
              </a:ext>
            </a:extLst>
          </p:cNvPr>
          <p:cNvSpPr/>
          <p:nvPr/>
        </p:nvSpPr>
        <p:spPr>
          <a:xfrm>
            <a:off x="3310756" y="4339417"/>
            <a:ext cx="1175736" cy="1212745"/>
          </a:xfrm>
          <a:prstGeom prst="mathPl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Equals 58">
            <a:extLst>
              <a:ext uri="{FF2B5EF4-FFF2-40B4-BE49-F238E27FC236}">
                <a16:creationId xmlns:a16="http://schemas.microsoft.com/office/drawing/2014/main" id="{2533D439-F0C4-5432-A0F2-401F144D1C0B}"/>
              </a:ext>
            </a:extLst>
          </p:cNvPr>
          <p:cNvSpPr/>
          <p:nvPr/>
        </p:nvSpPr>
        <p:spPr>
          <a:xfrm>
            <a:off x="6579417" y="4471976"/>
            <a:ext cx="1155525" cy="1093596"/>
          </a:xfrm>
          <a:prstGeom prst="mathEqual">
            <a:avLst/>
          </a:prstGeom>
          <a:solidFill>
            <a:schemeClr val="bg1"/>
          </a:solidFill>
          <a:ln>
            <a:solidFill>
              <a:schemeClr val="bg1"/>
            </a:solidFill>
          </a:ln>
          <a:effectLst/>
          <a:scene3d>
            <a:camera prst="perspective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eeform 10">
            <a:extLst>
              <a:ext uri="{FF2B5EF4-FFF2-40B4-BE49-F238E27FC236}">
                <a16:creationId xmlns:a16="http://schemas.microsoft.com/office/drawing/2014/main" id="{13ADCBF1-C1A1-15EE-C158-9A8FDCD770DA}"/>
              </a:ext>
            </a:extLst>
          </p:cNvPr>
          <p:cNvSpPr/>
          <p:nvPr/>
        </p:nvSpPr>
        <p:spPr>
          <a:xfrm>
            <a:off x="16924091" y="9024676"/>
            <a:ext cx="1346738" cy="1329443"/>
          </a:xfrm>
          <a:custGeom>
            <a:avLst/>
            <a:gdLst/>
            <a:ahLst/>
            <a:cxnLst/>
            <a:rect l="l" t="t" r="r" b="b"/>
            <a:pathLst>
              <a:path w="3664013" h="3564086">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697693" y="2218670"/>
            <a:ext cx="10896012" cy="6728287"/>
          </a:xfrm>
          <a:custGeom>
            <a:avLst/>
            <a:gdLst/>
            <a:ahLst/>
            <a:cxnLst/>
            <a:rect l="l" t="t" r="r" b="b"/>
            <a:pathLst>
              <a:path w="10896012" h="6728287">
                <a:moveTo>
                  <a:pt x="0" y="0"/>
                </a:moveTo>
                <a:lnTo>
                  <a:pt x="10896012" y="0"/>
                </a:lnTo>
                <a:lnTo>
                  <a:pt x="10896012" y="6728287"/>
                </a:lnTo>
                <a:lnTo>
                  <a:pt x="0" y="67282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167734" y="4048365"/>
            <a:ext cx="9952531" cy="2481861"/>
          </a:xfrm>
          <a:prstGeom prst="rect">
            <a:avLst/>
          </a:prstGeom>
        </p:spPr>
        <p:txBody>
          <a:bodyPr lIns="0" tIns="0" rIns="0" bIns="0" rtlCol="0" anchor="t">
            <a:spAutoFit/>
          </a:bodyPr>
          <a:lstStyle/>
          <a:p>
            <a:pPr marL="0" lvl="0" indent="0" algn="ctr">
              <a:lnSpc>
                <a:spcPts val="20152"/>
              </a:lnSpc>
              <a:spcBef>
                <a:spcPct val="0"/>
              </a:spcBef>
            </a:pPr>
            <a:r>
              <a:rPr lang="en-US" sz="14394" dirty="0">
                <a:solidFill>
                  <a:srgbClr val="000000"/>
                </a:solidFill>
                <a:latin typeface="Repo Bold Bold"/>
              </a:rPr>
              <a:t>Thank you</a:t>
            </a:r>
          </a:p>
        </p:txBody>
      </p:sp>
      <p:sp>
        <p:nvSpPr>
          <p:cNvPr id="9" name="Freeform 9"/>
          <p:cNvSpPr/>
          <p:nvPr/>
        </p:nvSpPr>
        <p:spPr>
          <a:xfrm rot="-1244255">
            <a:off x="12212738" y="6763050"/>
            <a:ext cx="1064640" cy="1758415"/>
          </a:xfrm>
          <a:custGeom>
            <a:avLst/>
            <a:gdLst/>
            <a:ahLst/>
            <a:cxnLst/>
            <a:rect l="l" t="t" r="r" b="b"/>
            <a:pathLst>
              <a:path w="1064640" h="1758415">
                <a:moveTo>
                  <a:pt x="0" y="0"/>
                </a:moveTo>
                <a:lnTo>
                  <a:pt x="1064640" y="0"/>
                </a:lnTo>
                <a:lnTo>
                  <a:pt x="1064640" y="1758415"/>
                </a:lnTo>
                <a:lnTo>
                  <a:pt x="0" y="17584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flipV="1">
            <a:off x="14478000" y="9715500"/>
            <a:ext cx="2743200" cy="1947840"/>
          </a:xfrm>
          <a:custGeom>
            <a:avLst/>
            <a:gdLst/>
            <a:ahLst/>
            <a:cxnLst/>
            <a:rect l="l" t="t" r="r" b="b"/>
            <a:pathLst>
              <a:path w="4609198" h="6434160">
                <a:moveTo>
                  <a:pt x="0" y="0"/>
                </a:moveTo>
                <a:lnTo>
                  <a:pt x="4609198" y="0"/>
                </a:lnTo>
                <a:lnTo>
                  <a:pt x="4609198" y="6434160"/>
                </a:lnTo>
                <a:lnTo>
                  <a:pt x="0" y="64341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rot="-1757656">
            <a:off x="5035266" y="-4401106"/>
            <a:ext cx="14588753" cy="2903296"/>
          </a:xfrm>
          <a:custGeom>
            <a:avLst/>
            <a:gdLst/>
            <a:ahLst/>
            <a:cxnLst/>
            <a:rect l="l" t="t" r="r" b="b"/>
            <a:pathLst>
              <a:path w="8967709" h="2903296">
                <a:moveTo>
                  <a:pt x="0" y="0"/>
                </a:moveTo>
                <a:lnTo>
                  <a:pt x="8967709" y="0"/>
                </a:lnTo>
                <a:lnTo>
                  <a:pt x="8967709" y="2903296"/>
                </a:lnTo>
                <a:lnTo>
                  <a:pt x="0" y="29032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88020" y="369023"/>
            <a:ext cx="17311959" cy="9503675"/>
            <a:chOff x="0" y="-20617"/>
            <a:chExt cx="7882704" cy="4327336"/>
          </a:xfrm>
        </p:grpSpPr>
        <p:sp>
          <p:nvSpPr>
            <p:cNvPr id="4" name="Freeform 4"/>
            <p:cNvSpPr/>
            <p:nvPr/>
          </p:nvSpPr>
          <p:spPr>
            <a:xfrm>
              <a:off x="0" y="-20617"/>
              <a:ext cx="7882704" cy="4306719"/>
            </a:xfrm>
            <a:custGeom>
              <a:avLst/>
              <a:gdLst/>
              <a:ahLst/>
              <a:cxnLst/>
              <a:rect l="l" t="t" r="r" b="b"/>
              <a:pathLst>
                <a:path w="7882704" h="4306719">
                  <a:moveTo>
                    <a:pt x="15205" y="0"/>
                  </a:moveTo>
                  <a:lnTo>
                    <a:pt x="7867500" y="0"/>
                  </a:lnTo>
                  <a:cubicBezTo>
                    <a:pt x="7875897" y="0"/>
                    <a:pt x="7882704" y="6807"/>
                    <a:pt x="7882704" y="15205"/>
                  </a:cubicBezTo>
                  <a:lnTo>
                    <a:pt x="7882704" y="4291514"/>
                  </a:lnTo>
                  <a:cubicBezTo>
                    <a:pt x="7882704" y="4299911"/>
                    <a:pt x="7875897" y="4306719"/>
                    <a:pt x="7867500" y="4306719"/>
                  </a:cubicBezTo>
                  <a:lnTo>
                    <a:pt x="15205" y="4306719"/>
                  </a:lnTo>
                  <a:cubicBezTo>
                    <a:pt x="6807" y="4306719"/>
                    <a:pt x="0" y="4299911"/>
                    <a:pt x="0" y="4291514"/>
                  </a:cubicBezTo>
                  <a:lnTo>
                    <a:pt x="0" y="15205"/>
                  </a:lnTo>
                  <a:cubicBezTo>
                    <a:pt x="0" y="6807"/>
                    <a:pt x="6807" y="0"/>
                    <a:pt x="15205" y="0"/>
                  </a:cubicBezTo>
                  <a:close/>
                </a:path>
              </a:pathLst>
            </a:custGeom>
            <a:solidFill>
              <a:srgbClr val="FFFEF7"/>
            </a:solidFill>
            <a:ln w="47625" cap="rnd">
              <a:solidFill>
                <a:srgbClr val="000000"/>
              </a:solidFill>
              <a:prstDash val="solid"/>
              <a:round/>
            </a:ln>
          </p:spPr>
          <p:txBody>
            <a:bodyPr/>
            <a:lstStyle/>
            <a:p>
              <a:endParaRPr lang="en-US" dirty="0"/>
            </a:p>
          </p:txBody>
        </p:sp>
        <p:sp>
          <p:nvSpPr>
            <p:cNvPr id="5" name="TextBox 5"/>
            <p:cNvSpPr txBox="1"/>
            <p:nvPr/>
          </p:nvSpPr>
          <p:spPr>
            <a:xfrm>
              <a:off x="0" y="-9525"/>
              <a:ext cx="7882704" cy="4316244"/>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7"/>
          <p:cNvSpPr txBox="1"/>
          <p:nvPr/>
        </p:nvSpPr>
        <p:spPr>
          <a:xfrm>
            <a:off x="5397603" y="777308"/>
            <a:ext cx="7492795" cy="1367448"/>
          </a:xfrm>
          <a:prstGeom prst="rect">
            <a:avLst/>
          </a:prstGeom>
        </p:spPr>
        <p:txBody>
          <a:bodyPr lIns="0" tIns="0" rIns="0" bIns="0" rtlCol="0" anchor="t">
            <a:spAutoFit/>
          </a:bodyPr>
          <a:lstStyle/>
          <a:p>
            <a:pPr marL="0" lvl="0" indent="0" algn="ctr">
              <a:lnSpc>
                <a:spcPts val="11020"/>
              </a:lnSpc>
              <a:spcBef>
                <a:spcPct val="0"/>
              </a:spcBef>
            </a:pPr>
            <a:r>
              <a:rPr lang="en-US" sz="7871" dirty="0">
                <a:solidFill>
                  <a:srgbClr val="000000"/>
                </a:solidFill>
                <a:latin typeface="Repo Bold Bold"/>
              </a:rPr>
              <a:t>R</a:t>
            </a:r>
            <a:r>
              <a:rPr lang="en-US" sz="7871" u="none" strike="noStrike" dirty="0">
                <a:solidFill>
                  <a:srgbClr val="000000"/>
                </a:solidFill>
                <a:latin typeface="Repo Bold Bold"/>
              </a:rPr>
              <a:t>esource page</a:t>
            </a:r>
          </a:p>
        </p:txBody>
      </p:sp>
      <p:sp>
        <p:nvSpPr>
          <p:cNvPr id="2" name="TextBox 27">
            <a:extLst>
              <a:ext uri="{FF2B5EF4-FFF2-40B4-BE49-F238E27FC236}">
                <a16:creationId xmlns:a16="http://schemas.microsoft.com/office/drawing/2014/main" id="{7996B216-5389-B96E-FF5B-DDFECDF1C754}"/>
              </a:ext>
            </a:extLst>
          </p:cNvPr>
          <p:cNvSpPr txBox="1"/>
          <p:nvPr/>
        </p:nvSpPr>
        <p:spPr>
          <a:xfrm>
            <a:off x="2476499" y="4838700"/>
            <a:ext cx="13335000" cy="1354217"/>
          </a:xfrm>
          <a:prstGeom prst="rect">
            <a:avLst/>
          </a:prstGeom>
        </p:spPr>
        <p:txBody>
          <a:bodyPr wrap="square" lIns="0" tIns="0" rIns="0" bIns="0" rtlCol="0" anchor="t">
            <a:spAutoFit/>
          </a:bodyPr>
          <a:lstStyle/>
          <a:p>
            <a:pPr marL="571500" lvl="0" indent="-571500">
              <a:spcBef>
                <a:spcPct val="0"/>
              </a:spcBef>
              <a:buFont typeface="Arial" panose="020B0604020202020204" pitchFamily="34" charset="0"/>
              <a:buChar char="•"/>
            </a:pPr>
            <a:r>
              <a:rPr lang="en-US" sz="4400" u="none" strike="noStrike" dirty="0">
                <a:solidFill>
                  <a:srgbClr val="000000"/>
                </a:solidFill>
                <a:latin typeface="DM Sans" pitchFamily="2" charset="0"/>
              </a:rPr>
              <a:t>Beneater.net</a:t>
            </a:r>
          </a:p>
          <a:p>
            <a:pPr marL="571500" lvl="0" indent="-571500">
              <a:spcBef>
                <a:spcPct val="0"/>
              </a:spcBef>
              <a:buFont typeface="Arial" panose="020B0604020202020204" pitchFamily="34" charset="0"/>
              <a:buChar char="•"/>
            </a:pPr>
            <a:r>
              <a:rPr lang="en-US" sz="4400" u="none" strike="noStrike" dirty="0" err="1">
                <a:solidFill>
                  <a:srgbClr val="000000"/>
                </a:solidFill>
                <a:latin typeface="DM Sans" pitchFamily="2" charset="0"/>
              </a:rPr>
              <a:t>eecs.blog</a:t>
            </a:r>
            <a:r>
              <a:rPr lang="en-US" sz="4400" u="none" strike="noStrike" dirty="0">
                <a:solidFill>
                  <a:srgbClr val="000000"/>
                </a:solidFill>
                <a:latin typeface="DM Sans" pitchFamily="2" charset="0"/>
              </a:rPr>
              <a:t>/8-bit-computer-program-counter/</a:t>
            </a:r>
          </a:p>
        </p:txBody>
      </p:sp>
      <p:sp>
        <p:nvSpPr>
          <p:cNvPr id="7" name="TextBox 6">
            <a:extLst>
              <a:ext uri="{FF2B5EF4-FFF2-40B4-BE49-F238E27FC236}">
                <a16:creationId xmlns:a16="http://schemas.microsoft.com/office/drawing/2014/main" id="{5AD42A11-CEEA-BEDF-9286-717B39239DCC}"/>
              </a:ext>
            </a:extLst>
          </p:cNvPr>
          <p:cNvSpPr txBox="1"/>
          <p:nvPr/>
        </p:nvSpPr>
        <p:spPr>
          <a:xfrm>
            <a:off x="2247899" y="2753611"/>
            <a:ext cx="13563600" cy="830997"/>
          </a:xfrm>
          <a:prstGeom prst="rect">
            <a:avLst/>
          </a:prstGeom>
          <a:noFill/>
        </p:spPr>
        <p:txBody>
          <a:bodyPr wrap="square">
            <a:spAutoFit/>
          </a:bodyPr>
          <a:lstStyle/>
          <a:p>
            <a:pPr lvl="0">
              <a:spcBef>
                <a:spcPct val="0"/>
              </a:spcBef>
            </a:pPr>
            <a:r>
              <a:rPr lang="en-US" sz="4800" u="none" strike="noStrike" dirty="0">
                <a:solidFill>
                  <a:srgbClr val="000000"/>
                </a:solidFill>
                <a:latin typeface="DM Sans" pitchFamily="2" charset="0"/>
              </a:rPr>
              <a:t>Special thanks to Jacob </a:t>
            </a:r>
            <a:r>
              <a:rPr lang="en-US" sz="4800" u="none" strike="noStrike" dirty="0" err="1">
                <a:solidFill>
                  <a:srgbClr val="000000"/>
                </a:solidFill>
                <a:latin typeface="DM Sans" pitchFamily="2" charset="0"/>
              </a:rPr>
              <a:t>Eapen</a:t>
            </a:r>
            <a:r>
              <a:rPr lang="en-US" sz="4800" u="none" strike="noStrike" dirty="0">
                <a:solidFill>
                  <a:srgbClr val="000000"/>
                </a:solidFill>
                <a:latin typeface="DM Sans" pitchFamily="2" charset="0"/>
              </a:rPr>
              <a:t> for his guidance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683888">
            <a:off x="17178047" y="4656846"/>
            <a:ext cx="2909310" cy="6226150"/>
          </a:xfrm>
          <a:custGeom>
            <a:avLst/>
            <a:gdLst/>
            <a:ahLst/>
            <a:cxnLst/>
            <a:rect l="l" t="t" r="r" b="b"/>
            <a:pathLst>
              <a:path w="2909310" h="6226150">
                <a:moveTo>
                  <a:pt x="0" y="0"/>
                </a:moveTo>
                <a:lnTo>
                  <a:pt x="2909310" y="0"/>
                </a:lnTo>
                <a:lnTo>
                  <a:pt x="2909310" y="6226149"/>
                </a:lnTo>
                <a:lnTo>
                  <a:pt x="0" y="62261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8151965" y="1052234"/>
            <a:ext cx="7965635" cy="2475186"/>
            <a:chOff x="0" y="0"/>
            <a:chExt cx="3627015" cy="1127034"/>
          </a:xfrm>
        </p:grpSpPr>
        <p:sp>
          <p:nvSpPr>
            <p:cNvPr id="5"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txBody>
            <a:bodyPr/>
            <a:lstStyle/>
            <a:p>
              <a:endParaRPr lang="en-US"/>
            </a:p>
          </p:txBody>
        </p:sp>
        <p:sp>
          <p:nvSpPr>
            <p:cNvPr id="6" name="TextBox 6"/>
            <p:cNvSpPr txBox="1"/>
            <p:nvPr/>
          </p:nvSpPr>
          <p:spPr>
            <a:xfrm>
              <a:off x="0" y="-9525"/>
              <a:ext cx="3627015" cy="1136559"/>
            </a:xfrm>
            <a:prstGeom prst="rect">
              <a:avLst/>
            </a:prstGeom>
          </p:spPr>
          <p:txBody>
            <a:bodyPr lIns="0" tIns="0" rIns="0" bIns="0" rtlCol="0" anchor="ctr"/>
            <a:lstStyle/>
            <a:p>
              <a:pPr marL="0" lvl="0" indent="0" algn="ctr">
                <a:lnSpc>
                  <a:spcPts val="700"/>
                </a:lnSpc>
                <a:spcBef>
                  <a:spcPct val="0"/>
                </a:spcBef>
              </a:pPr>
              <a:endParaRPr/>
            </a:p>
          </p:txBody>
        </p:sp>
      </p:grpSp>
      <p:grpSp>
        <p:nvGrpSpPr>
          <p:cNvPr id="8" name="Group 8"/>
          <p:cNvGrpSpPr/>
          <p:nvPr/>
        </p:nvGrpSpPr>
        <p:grpSpPr>
          <a:xfrm>
            <a:off x="1908397" y="1091009"/>
            <a:ext cx="6074994" cy="8398023"/>
            <a:chOff x="0" y="0"/>
            <a:chExt cx="2501579" cy="1978625"/>
          </a:xfrm>
        </p:grpSpPr>
        <p:sp>
          <p:nvSpPr>
            <p:cNvPr id="9" name="Freeform 9"/>
            <p:cNvSpPr/>
            <p:nvPr/>
          </p:nvSpPr>
          <p:spPr>
            <a:xfrm>
              <a:off x="0" y="0"/>
              <a:ext cx="2501579" cy="1978625"/>
            </a:xfrm>
            <a:custGeom>
              <a:avLst/>
              <a:gdLst/>
              <a:ahLst/>
              <a:cxnLst/>
              <a:rect l="l" t="t" r="r" b="b"/>
              <a:pathLst>
                <a:path w="2501579" h="1978625">
                  <a:moveTo>
                    <a:pt x="47912" y="0"/>
                  </a:moveTo>
                  <a:lnTo>
                    <a:pt x="2453667" y="0"/>
                  </a:lnTo>
                  <a:cubicBezTo>
                    <a:pt x="2480128" y="0"/>
                    <a:pt x="2501579" y="21451"/>
                    <a:pt x="2501579" y="47912"/>
                  </a:cubicBezTo>
                  <a:lnTo>
                    <a:pt x="2501579" y="1930714"/>
                  </a:lnTo>
                  <a:cubicBezTo>
                    <a:pt x="2501579" y="1957175"/>
                    <a:pt x="2480128" y="1978625"/>
                    <a:pt x="2453667" y="1978625"/>
                  </a:cubicBezTo>
                  <a:lnTo>
                    <a:pt x="47912" y="1978625"/>
                  </a:lnTo>
                  <a:cubicBezTo>
                    <a:pt x="21451" y="1978625"/>
                    <a:pt x="0" y="1957175"/>
                    <a:pt x="0" y="1930714"/>
                  </a:cubicBezTo>
                  <a:lnTo>
                    <a:pt x="0" y="47912"/>
                  </a:lnTo>
                  <a:cubicBezTo>
                    <a:pt x="0" y="21451"/>
                    <a:pt x="21451" y="0"/>
                    <a:pt x="47912" y="0"/>
                  </a:cubicBezTo>
                  <a:close/>
                </a:path>
              </a:pathLst>
            </a:custGeom>
            <a:solidFill>
              <a:srgbClr val="FFFEF7"/>
            </a:solidFill>
            <a:ln w="47625" cap="rnd">
              <a:solidFill>
                <a:srgbClr val="000000"/>
              </a:solidFill>
              <a:prstDash val="solid"/>
              <a:round/>
            </a:ln>
          </p:spPr>
          <p:txBody>
            <a:bodyPr/>
            <a:lstStyle/>
            <a:p>
              <a:endParaRPr lang="en-US"/>
            </a:p>
          </p:txBody>
        </p:sp>
        <p:sp>
          <p:nvSpPr>
            <p:cNvPr id="10" name="TextBox 10"/>
            <p:cNvSpPr txBox="1"/>
            <p:nvPr/>
          </p:nvSpPr>
          <p:spPr>
            <a:xfrm>
              <a:off x="0" y="-9525"/>
              <a:ext cx="2501579" cy="1988150"/>
            </a:xfrm>
            <a:prstGeom prst="rect">
              <a:avLst/>
            </a:prstGeom>
          </p:spPr>
          <p:txBody>
            <a:bodyPr lIns="0" tIns="0" rIns="0" bIns="0" rtlCol="0" anchor="ctr"/>
            <a:lstStyle/>
            <a:p>
              <a:pPr marL="0" lvl="0" indent="0" algn="ctr">
                <a:lnSpc>
                  <a:spcPts val="700"/>
                </a:lnSpc>
                <a:spcBef>
                  <a:spcPct val="0"/>
                </a:spcBef>
              </a:pPr>
              <a:endParaRPr/>
            </a:p>
          </p:txBody>
        </p:sp>
      </p:grpSp>
      <p:sp>
        <p:nvSpPr>
          <p:cNvPr id="11" name="Freeform 11"/>
          <p:cNvSpPr/>
          <p:nvPr/>
        </p:nvSpPr>
        <p:spPr>
          <a:xfrm>
            <a:off x="6519936" y="1307048"/>
            <a:ext cx="1009096" cy="256864"/>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AutoShape 12"/>
          <p:cNvSpPr/>
          <p:nvPr/>
        </p:nvSpPr>
        <p:spPr>
          <a:xfrm flipV="1">
            <a:off x="1908397" y="2602513"/>
            <a:ext cx="6053448"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9" name="Group 19"/>
          <p:cNvGrpSpPr/>
          <p:nvPr/>
        </p:nvGrpSpPr>
        <p:grpSpPr>
          <a:xfrm>
            <a:off x="8151965" y="4014110"/>
            <a:ext cx="7965635" cy="2475186"/>
            <a:chOff x="0" y="0"/>
            <a:chExt cx="3627015" cy="1127034"/>
          </a:xfrm>
        </p:grpSpPr>
        <p:sp>
          <p:nvSpPr>
            <p:cNvPr id="20" name="Freeform 20"/>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txBody>
            <a:bodyPr/>
            <a:lstStyle/>
            <a:p>
              <a:endParaRPr lang="en-US" dirty="0"/>
            </a:p>
          </p:txBody>
        </p:sp>
        <p:sp>
          <p:nvSpPr>
            <p:cNvPr id="21" name="TextBox 21"/>
            <p:cNvSpPr txBox="1"/>
            <p:nvPr/>
          </p:nvSpPr>
          <p:spPr>
            <a:xfrm>
              <a:off x="0" y="-9525"/>
              <a:ext cx="3627015" cy="1136559"/>
            </a:xfrm>
            <a:prstGeom prst="rect">
              <a:avLst/>
            </a:prstGeom>
          </p:spPr>
          <p:txBody>
            <a:bodyPr lIns="0" tIns="0" rIns="0" bIns="0" rtlCol="0" anchor="ctr"/>
            <a:lstStyle/>
            <a:p>
              <a:pPr marL="0" lvl="0" indent="0" algn="ctr">
                <a:lnSpc>
                  <a:spcPts val="700"/>
                </a:lnSpc>
                <a:spcBef>
                  <a:spcPct val="0"/>
                </a:spcBef>
              </a:pPr>
              <a:endParaRPr/>
            </a:p>
          </p:txBody>
        </p:sp>
      </p:grpSp>
      <p:grpSp>
        <p:nvGrpSpPr>
          <p:cNvPr id="27" name="Group 27"/>
          <p:cNvGrpSpPr/>
          <p:nvPr/>
        </p:nvGrpSpPr>
        <p:grpSpPr>
          <a:xfrm>
            <a:off x="8151965" y="6975071"/>
            <a:ext cx="7965635" cy="2475186"/>
            <a:chOff x="0" y="0"/>
            <a:chExt cx="3627015" cy="1127034"/>
          </a:xfrm>
        </p:grpSpPr>
        <p:sp>
          <p:nvSpPr>
            <p:cNvPr id="28" name="Freeform 28"/>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txBody>
            <a:bodyPr/>
            <a:lstStyle/>
            <a:p>
              <a:endParaRPr lang="en-US"/>
            </a:p>
          </p:txBody>
        </p:sp>
        <p:sp>
          <p:nvSpPr>
            <p:cNvPr id="29" name="TextBox 29"/>
            <p:cNvSpPr txBox="1"/>
            <p:nvPr/>
          </p:nvSpPr>
          <p:spPr>
            <a:xfrm>
              <a:off x="0" y="-9525"/>
              <a:ext cx="3627015" cy="1136559"/>
            </a:xfrm>
            <a:prstGeom prst="rect">
              <a:avLst/>
            </a:prstGeom>
          </p:spPr>
          <p:txBody>
            <a:bodyPr lIns="0" tIns="0" rIns="0" bIns="0" rtlCol="0" anchor="ctr"/>
            <a:lstStyle/>
            <a:p>
              <a:pPr marL="0" lvl="0" indent="0" algn="ctr">
                <a:lnSpc>
                  <a:spcPts val="700"/>
                </a:lnSpc>
                <a:spcBef>
                  <a:spcPct val="0"/>
                </a:spcBef>
              </a:pPr>
              <a:endParaRPr/>
            </a:p>
          </p:txBody>
        </p:sp>
      </p:grpSp>
      <p:sp>
        <p:nvSpPr>
          <p:cNvPr id="35" name="Freeform 35"/>
          <p:cNvSpPr/>
          <p:nvPr/>
        </p:nvSpPr>
        <p:spPr>
          <a:xfrm rot="5803847">
            <a:off x="14551268" y="3460050"/>
            <a:ext cx="1556866" cy="710320"/>
          </a:xfrm>
          <a:custGeom>
            <a:avLst/>
            <a:gdLst/>
            <a:ahLst/>
            <a:cxnLst/>
            <a:rect l="l" t="t" r="r" b="b"/>
            <a:pathLst>
              <a:path w="1556866" h="710320">
                <a:moveTo>
                  <a:pt x="0" y="0"/>
                </a:moveTo>
                <a:lnTo>
                  <a:pt x="1556866" y="0"/>
                </a:lnTo>
                <a:lnTo>
                  <a:pt x="1556866" y="710320"/>
                </a:lnTo>
                <a:lnTo>
                  <a:pt x="0" y="7103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6" name="Freeform 36"/>
          <p:cNvSpPr/>
          <p:nvPr/>
        </p:nvSpPr>
        <p:spPr>
          <a:xfrm rot="1683888">
            <a:off x="-2662942" y="-666253"/>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7" name="Freeform 37"/>
          <p:cNvSpPr/>
          <p:nvPr/>
        </p:nvSpPr>
        <p:spPr>
          <a:xfrm>
            <a:off x="16455993" y="-1672337"/>
            <a:ext cx="3664013" cy="3564086"/>
          </a:xfrm>
          <a:custGeom>
            <a:avLst/>
            <a:gdLst/>
            <a:ahLst/>
            <a:cxnLst/>
            <a:rect l="l" t="t" r="r" b="b"/>
            <a:pathLst>
              <a:path w="3664013" h="3564086">
                <a:moveTo>
                  <a:pt x="0" y="0"/>
                </a:moveTo>
                <a:lnTo>
                  <a:pt x="3664013" y="0"/>
                </a:lnTo>
                <a:lnTo>
                  <a:pt x="3664013" y="3564085"/>
                </a:lnTo>
                <a:lnTo>
                  <a:pt x="0" y="35640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9" name="TextBox 39"/>
          <p:cNvSpPr txBox="1"/>
          <p:nvPr/>
        </p:nvSpPr>
        <p:spPr>
          <a:xfrm>
            <a:off x="3076038" y="1782063"/>
            <a:ext cx="4106836" cy="780022"/>
          </a:xfrm>
          <a:prstGeom prst="rect">
            <a:avLst/>
          </a:prstGeom>
        </p:spPr>
        <p:txBody>
          <a:bodyPr wrap="square" lIns="0" tIns="0" rIns="0" bIns="0" rtlCol="0" anchor="t">
            <a:spAutoFit/>
          </a:bodyPr>
          <a:lstStyle/>
          <a:p>
            <a:pPr marL="0" lvl="0" indent="0" algn="l">
              <a:lnSpc>
                <a:spcPts val="6668"/>
              </a:lnSpc>
              <a:spcBef>
                <a:spcPct val="0"/>
              </a:spcBef>
            </a:pPr>
            <a:r>
              <a:rPr lang="en-US" sz="4762" dirty="0">
                <a:solidFill>
                  <a:srgbClr val="000000"/>
                </a:solidFill>
                <a:latin typeface="Repo Bold Bold"/>
              </a:rPr>
              <a:t>A light bulb</a:t>
            </a:r>
          </a:p>
        </p:txBody>
      </p:sp>
      <p:sp>
        <p:nvSpPr>
          <p:cNvPr id="40" name="TextBox 40"/>
          <p:cNvSpPr txBox="1"/>
          <p:nvPr/>
        </p:nvSpPr>
        <p:spPr>
          <a:xfrm>
            <a:off x="11342344" y="2095466"/>
            <a:ext cx="3849476" cy="1068498"/>
          </a:xfrm>
          <a:prstGeom prst="rect">
            <a:avLst/>
          </a:prstGeom>
        </p:spPr>
        <p:txBody>
          <a:bodyPr wrap="square" lIns="0" tIns="0" rIns="0" bIns="0" rtlCol="0" anchor="t">
            <a:spAutoFit/>
          </a:bodyPr>
          <a:lstStyle/>
          <a:p>
            <a:pPr marL="0" lvl="0" indent="0">
              <a:lnSpc>
                <a:spcPts val="2055"/>
              </a:lnSpc>
              <a:spcBef>
                <a:spcPct val="0"/>
              </a:spcBef>
            </a:pPr>
            <a:r>
              <a:rPr lang="en-US" u="none" strike="noStrike" spc="-14" dirty="0">
                <a:solidFill>
                  <a:srgbClr val="000000"/>
                </a:solidFill>
                <a:latin typeface="DM Sans Italics"/>
              </a:rPr>
              <a:t>My number one habit! Deciphering and building electronic circuits, trying to understand the use case of each component</a:t>
            </a:r>
          </a:p>
        </p:txBody>
      </p:sp>
      <p:sp>
        <p:nvSpPr>
          <p:cNvPr id="41" name="TextBox 41"/>
          <p:cNvSpPr txBox="1"/>
          <p:nvPr/>
        </p:nvSpPr>
        <p:spPr>
          <a:xfrm>
            <a:off x="11369413" y="1611056"/>
            <a:ext cx="1641207" cy="343043"/>
          </a:xfrm>
          <a:prstGeom prst="rect">
            <a:avLst/>
          </a:prstGeom>
        </p:spPr>
        <p:txBody>
          <a:bodyPr lIns="0" tIns="0" rIns="0" bIns="0" rtlCol="0" anchor="t">
            <a:spAutoFit/>
          </a:bodyPr>
          <a:lstStyle/>
          <a:p>
            <a:pPr>
              <a:lnSpc>
                <a:spcPts val="2528"/>
              </a:lnSpc>
              <a:spcBef>
                <a:spcPct val="0"/>
              </a:spcBef>
            </a:pPr>
            <a:r>
              <a:rPr lang="en-US" sz="2800" dirty="0">
                <a:solidFill>
                  <a:srgbClr val="000000"/>
                </a:solidFill>
                <a:latin typeface="DM Sans Bold"/>
              </a:rPr>
              <a:t>Tinkering</a:t>
            </a:r>
          </a:p>
        </p:txBody>
      </p:sp>
      <p:sp>
        <p:nvSpPr>
          <p:cNvPr id="42" name="TextBox 42"/>
          <p:cNvSpPr txBox="1"/>
          <p:nvPr/>
        </p:nvSpPr>
        <p:spPr>
          <a:xfrm>
            <a:off x="11342344" y="5029553"/>
            <a:ext cx="4001827" cy="1077218"/>
          </a:xfrm>
          <a:prstGeom prst="rect">
            <a:avLst/>
          </a:prstGeom>
        </p:spPr>
        <p:txBody>
          <a:bodyPr wrap="square" lIns="0" tIns="0" rIns="0" bIns="0" rtlCol="0" anchor="t">
            <a:spAutoFit/>
          </a:bodyPr>
          <a:lstStyle/>
          <a:p>
            <a:pPr marL="0" lvl="0" indent="0">
              <a:lnSpc>
                <a:spcPts val="2055"/>
              </a:lnSpc>
              <a:spcBef>
                <a:spcPct val="0"/>
              </a:spcBef>
            </a:pPr>
            <a:r>
              <a:rPr lang="en-US" spc="-14" dirty="0">
                <a:solidFill>
                  <a:srgbClr val="000000"/>
                </a:solidFill>
                <a:latin typeface="DM Sans Italics"/>
              </a:rPr>
              <a:t>In 3 months, I taught myself how to code in java. Since then, I explored other programming languages such as Python, C++, XML, HTML, etc.</a:t>
            </a:r>
            <a:endParaRPr lang="en-US" u="none" strike="noStrike" spc="-14" dirty="0">
              <a:solidFill>
                <a:srgbClr val="000000"/>
              </a:solidFill>
              <a:latin typeface="DM Sans Italics"/>
            </a:endParaRPr>
          </a:p>
        </p:txBody>
      </p:sp>
      <p:sp>
        <p:nvSpPr>
          <p:cNvPr id="43" name="TextBox 43"/>
          <p:cNvSpPr txBox="1"/>
          <p:nvPr/>
        </p:nvSpPr>
        <p:spPr>
          <a:xfrm>
            <a:off x="11343411" y="4542863"/>
            <a:ext cx="2492368" cy="343043"/>
          </a:xfrm>
          <a:prstGeom prst="rect">
            <a:avLst/>
          </a:prstGeom>
        </p:spPr>
        <p:txBody>
          <a:bodyPr wrap="square" lIns="0" tIns="0" rIns="0" bIns="0" rtlCol="0" anchor="t">
            <a:spAutoFit/>
          </a:bodyPr>
          <a:lstStyle/>
          <a:p>
            <a:pPr>
              <a:lnSpc>
                <a:spcPts val="2528"/>
              </a:lnSpc>
              <a:spcBef>
                <a:spcPct val="0"/>
              </a:spcBef>
            </a:pPr>
            <a:r>
              <a:rPr lang="en-US" sz="2800" dirty="0">
                <a:solidFill>
                  <a:srgbClr val="000000"/>
                </a:solidFill>
                <a:latin typeface="DM Sans Bold"/>
              </a:rPr>
              <a:t>Programming</a:t>
            </a:r>
          </a:p>
        </p:txBody>
      </p:sp>
      <p:sp>
        <p:nvSpPr>
          <p:cNvPr id="44" name="TextBox 44"/>
          <p:cNvSpPr txBox="1"/>
          <p:nvPr/>
        </p:nvSpPr>
        <p:spPr>
          <a:xfrm>
            <a:off x="11372543" y="7841523"/>
            <a:ext cx="4368568" cy="1615827"/>
          </a:xfrm>
          <a:prstGeom prst="rect">
            <a:avLst/>
          </a:prstGeom>
        </p:spPr>
        <p:txBody>
          <a:bodyPr wrap="square" lIns="0" tIns="0" rIns="0" bIns="0" rtlCol="0" anchor="t">
            <a:spAutoFit/>
          </a:bodyPr>
          <a:lstStyle/>
          <a:p>
            <a:pPr marL="0" lvl="0" indent="0">
              <a:lnSpc>
                <a:spcPts val="2055"/>
              </a:lnSpc>
              <a:spcBef>
                <a:spcPct val="0"/>
              </a:spcBef>
            </a:pPr>
            <a:r>
              <a:rPr lang="en-US" spc="-14" dirty="0">
                <a:solidFill>
                  <a:srgbClr val="000000"/>
                </a:solidFill>
                <a:latin typeface="DM Sans Italics"/>
              </a:rPr>
              <a:t>Curious about how programs are executed, I watching videos about how computers work. The videos were created and uploaded by Ben Eater, where he explains the core design of computer.</a:t>
            </a:r>
            <a:endParaRPr lang="en-US" u="none" strike="noStrike" spc="-14" dirty="0">
              <a:solidFill>
                <a:srgbClr val="000000"/>
              </a:solidFill>
              <a:latin typeface="DM Sans Italics"/>
            </a:endParaRPr>
          </a:p>
        </p:txBody>
      </p:sp>
      <p:sp>
        <p:nvSpPr>
          <p:cNvPr id="45" name="TextBox 45"/>
          <p:cNvSpPr txBox="1"/>
          <p:nvPr/>
        </p:nvSpPr>
        <p:spPr>
          <a:xfrm>
            <a:off x="11388101" y="7426879"/>
            <a:ext cx="3497652" cy="343043"/>
          </a:xfrm>
          <a:prstGeom prst="rect">
            <a:avLst/>
          </a:prstGeom>
        </p:spPr>
        <p:txBody>
          <a:bodyPr wrap="square" lIns="0" tIns="0" rIns="0" bIns="0" rtlCol="0" anchor="t">
            <a:spAutoFit/>
          </a:bodyPr>
          <a:lstStyle/>
          <a:p>
            <a:pPr>
              <a:lnSpc>
                <a:spcPts val="2528"/>
              </a:lnSpc>
              <a:spcBef>
                <a:spcPct val="0"/>
              </a:spcBef>
            </a:pPr>
            <a:r>
              <a:rPr lang="en-US" sz="2800" dirty="0">
                <a:solidFill>
                  <a:srgbClr val="000000"/>
                </a:solidFill>
                <a:latin typeface="DM Sans Bold"/>
              </a:rPr>
              <a:t>Logic Gates</a:t>
            </a:r>
          </a:p>
        </p:txBody>
      </p:sp>
      <p:sp>
        <p:nvSpPr>
          <p:cNvPr id="46" name="Freeform 7">
            <a:extLst>
              <a:ext uri="{FF2B5EF4-FFF2-40B4-BE49-F238E27FC236}">
                <a16:creationId xmlns:a16="http://schemas.microsoft.com/office/drawing/2014/main" id="{EA812DEC-8C52-DF85-0A81-976A7226CD6B}"/>
              </a:ext>
            </a:extLst>
          </p:cNvPr>
          <p:cNvSpPr/>
          <p:nvPr/>
        </p:nvSpPr>
        <p:spPr>
          <a:xfrm>
            <a:off x="2433609" y="2857500"/>
            <a:ext cx="4898570" cy="5902573"/>
          </a:xfrm>
          <a:custGeom>
            <a:avLst/>
            <a:gdLst/>
            <a:ahLst/>
            <a:cxnLst/>
            <a:rect l="l" t="t" r="r" b="b"/>
            <a:pathLst>
              <a:path w="5438226" h="6224007">
                <a:moveTo>
                  <a:pt x="0" y="0"/>
                </a:moveTo>
                <a:lnTo>
                  <a:pt x="5438226" y="0"/>
                </a:lnTo>
                <a:lnTo>
                  <a:pt x="5438226" y="6224007"/>
                </a:lnTo>
                <a:lnTo>
                  <a:pt x="0" y="6224007"/>
                </a:lnTo>
                <a:lnTo>
                  <a:pt x="0" y="0"/>
                </a:lnTo>
                <a:close/>
              </a:path>
            </a:pathLst>
          </a:custGeom>
          <a:blipFill>
            <a:blip r:embed="rId13"/>
            <a:stretch>
              <a:fillRect/>
            </a:stretch>
          </a:blipFill>
        </p:spPr>
        <p:txBody>
          <a:bodyPr/>
          <a:lstStyle/>
          <a:p>
            <a:endParaRPr lang="en-US"/>
          </a:p>
        </p:txBody>
      </p:sp>
      <p:sp>
        <p:nvSpPr>
          <p:cNvPr id="47" name="Freeform 35">
            <a:extLst>
              <a:ext uri="{FF2B5EF4-FFF2-40B4-BE49-F238E27FC236}">
                <a16:creationId xmlns:a16="http://schemas.microsoft.com/office/drawing/2014/main" id="{F9446F89-CA3D-CD6B-364D-D51C2006B7F7}"/>
              </a:ext>
            </a:extLst>
          </p:cNvPr>
          <p:cNvSpPr/>
          <p:nvPr/>
        </p:nvSpPr>
        <p:spPr>
          <a:xfrm rot="5803847">
            <a:off x="14606685" y="6426671"/>
            <a:ext cx="1556866" cy="710320"/>
          </a:xfrm>
          <a:custGeom>
            <a:avLst/>
            <a:gdLst/>
            <a:ahLst/>
            <a:cxnLst/>
            <a:rect l="l" t="t" r="r" b="b"/>
            <a:pathLst>
              <a:path w="1556866" h="710320">
                <a:moveTo>
                  <a:pt x="0" y="0"/>
                </a:moveTo>
                <a:lnTo>
                  <a:pt x="1556866" y="0"/>
                </a:lnTo>
                <a:lnTo>
                  <a:pt x="1556866" y="710320"/>
                </a:lnTo>
                <a:lnTo>
                  <a:pt x="0" y="7103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2050" name="Picture 2" descr="Beyond the Museum: Tinkering with Circuit Boards | Exploratorium">
            <a:extLst>
              <a:ext uri="{FF2B5EF4-FFF2-40B4-BE49-F238E27FC236}">
                <a16:creationId xmlns:a16="http://schemas.microsoft.com/office/drawing/2014/main" id="{F1E34018-EB53-D5E2-45DE-E3E835ECEF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51337" y="1356807"/>
            <a:ext cx="2924215" cy="19358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s más difícil Java o JavaScript? - OXYGEN Academy">
            <a:extLst>
              <a:ext uri="{FF2B5EF4-FFF2-40B4-BE49-F238E27FC236}">
                <a16:creationId xmlns:a16="http://schemas.microsoft.com/office/drawing/2014/main" id="{E3BE06E6-E1D4-A166-2C70-7AAB026816B0}"/>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22083"/>
          <a:stretch/>
        </p:blipFill>
        <p:spPr bwMode="auto">
          <a:xfrm>
            <a:off x="8355398" y="4125372"/>
            <a:ext cx="2782447" cy="22317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ut How Do It Know - the book. The basic principles of computers">
            <a:extLst>
              <a:ext uri="{FF2B5EF4-FFF2-40B4-BE49-F238E27FC236}">
                <a16:creationId xmlns:a16="http://schemas.microsoft.com/office/drawing/2014/main" id="{DAE9CABF-3C57-AB38-3BE1-8869A583751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63888" y="7066693"/>
            <a:ext cx="2916985" cy="22919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nodeType="withEffect">
                                  <p:stCondLst>
                                    <p:cond delay="0"/>
                                  </p:stCondLst>
                                  <p:childTnLst>
                                    <p:set>
                                      <p:cBhvr>
                                        <p:cTn id="29" dur="1" fill="hold">
                                          <p:stCondLst>
                                            <p:cond delay="0"/>
                                          </p:stCondLst>
                                        </p:cTn>
                                        <p:tgtEl>
                                          <p:spTgt spid="2054"/>
                                        </p:tgtEl>
                                        <p:attrNameLst>
                                          <p:attrName>style.visibility</p:attrName>
                                        </p:attrNameLst>
                                      </p:cBhvr>
                                      <p:to>
                                        <p:strVal val="visible"/>
                                      </p:to>
                                    </p:set>
                                    <p:animEffect transition="in" filter="fade">
                                      <p:cBhvr>
                                        <p:cTn id="30" dur="500"/>
                                        <p:tgtEl>
                                          <p:spTgt spid="2054"/>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0" grpId="0"/>
      <p:bldP spid="41" grpId="0"/>
      <p:bldP spid="42" grpId="0"/>
      <p:bldP spid="43" grpId="0"/>
      <p:bldP spid="44" grpId="0"/>
      <p:bldP spid="4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80521" y="2517165"/>
            <a:ext cx="7337317" cy="755211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459797">
            <a:off x="9236147" y="7953344"/>
            <a:ext cx="8716094" cy="5689232"/>
          </a:xfrm>
          <a:custGeom>
            <a:avLst/>
            <a:gdLst/>
            <a:ahLst/>
            <a:cxnLst/>
            <a:rect l="l" t="t" r="r" b="b"/>
            <a:pathLst>
              <a:path w="8716094" h="5689232">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372601" y="2544381"/>
            <a:ext cx="7800764" cy="7552117"/>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4876800" y="0"/>
            <a:ext cx="8305799" cy="2366862"/>
          </a:xfrm>
          <a:custGeom>
            <a:avLst/>
            <a:gdLst/>
            <a:ahLst/>
            <a:cxnLst/>
            <a:rect l="l" t="t" r="r" b="b"/>
            <a:pathLst>
              <a:path w="5060685" h="1910409">
                <a:moveTo>
                  <a:pt x="0" y="0"/>
                </a:moveTo>
                <a:lnTo>
                  <a:pt x="5060684" y="0"/>
                </a:lnTo>
                <a:lnTo>
                  <a:pt x="5060684" y="1910408"/>
                </a:lnTo>
                <a:lnTo>
                  <a:pt x="0" y="1910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TextBox 18"/>
          <p:cNvSpPr txBox="1"/>
          <p:nvPr/>
        </p:nvSpPr>
        <p:spPr>
          <a:xfrm>
            <a:off x="5181600" y="500396"/>
            <a:ext cx="7800764" cy="2070054"/>
          </a:xfrm>
          <a:prstGeom prst="rect">
            <a:avLst/>
          </a:prstGeom>
        </p:spPr>
        <p:txBody>
          <a:bodyPr wrap="square" lIns="0" tIns="0" rIns="0" bIns="0" rtlCol="0" anchor="t">
            <a:spAutoFit/>
          </a:bodyPr>
          <a:lstStyle/>
          <a:p>
            <a:pPr algn="ctr">
              <a:lnSpc>
                <a:spcPct val="150000"/>
              </a:lnSpc>
              <a:spcBef>
                <a:spcPct val="0"/>
              </a:spcBef>
            </a:pPr>
            <a:r>
              <a:rPr lang="en-US" sz="4800" dirty="0">
                <a:solidFill>
                  <a:srgbClr val="000000"/>
                </a:solidFill>
                <a:latin typeface="DM Sans Bold"/>
              </a:rPr>
              <a:t>Fastest Growing Industry</a:t>
            </a:r>
          </a:p>
          <a:p>
            <a:pPr marL="0" lvl="0" indent="0" algn="ctr">
              <a:lnSpc>
                <a:spcPct val="150000"/>
              </a:lnSpc>
              <a:spcBef>
                <a:spcPct val="0"/>
              </a:spcBef>
            </a:pPr>
            <a:endParaRPr lang="en-US" sz="4772" dirty="0">
              <a:solidFill>
                <a:srgbClr val="000000"/>
              </a:solidFill>
              <a:latin typeface="Repo Bold Bold"/>
            </a:endParaRPr>
          </a:p>
        </p:txBody>
      </p:sp>
      <p:sp>
        <p:nvSpPr>
          <p:cNvPr id="21" name="Freeform 21"/>
          <p:cNvSpPr/>
          <p:nvPr/>
        </p:nvSpPr>
        <p:spPr>
          <a:xfrm rot="7282648">
            <a:off x="-3740183" y="-145422"/>
            <a:ext cx="5115649" cy="2818257"/>
          </a:xfrm>
          <a:custGeom>
            <a:avLst/>
            <a:gdLst/>
            <a:ahLst/>
            <a:cxnLst/>
            <a:rect l="l" t="t" r="r" b="b"/>
            <a:pathLst>
              <a:path w="5115649" h="2818257">
                <a:moveTo>
                  <a:pt x="0" y="0"/>
                </a:moveTo>
                <a:lnTo>
                  <a:pt x="5115649" y="0"/>
                </a:lnTo>
                <a:lnTo>
                  <a:pt x="5115649" y="2818257"/>
                </a:lnTo>
                <a:lnTo>
                  <a:pt x="0" y="28182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16618774" y="-340910"/>
            <a:ext cx="2966186" cy="2885291"/>
          </a:xfrm>
          <a:custGeom>
            <a:avLst/>
            <a:gdLst/>
            <a:ahLst/>
            <a:cxnLst/>
            <a:rect l="l" t="t" r="r" b="b"/>
            <a:pathLst>
              <a:path w="2966186" h="2885291">
                <a:moveTo>
                  <a:pt x="0" y="0"/>
                </a:moveTo>
                <a:lnTo>
                  <a:pt x="2966187" y="0"/>
                </a:lnTo>
                <a:lnTo>
                  <a:pt x="2966187" y="2885290"/>
                </a:lnTo>
                <a:lnTo>
                  <a:pt x="0" y="28852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4098" name="Picture 2" descr="How Fast Is Technology Advancing? [2023]: Growing, Evolving ...">
            <a:extLst>
              <a:ext uri="{FF2B5EF4-FFF2-40B4-BE49-F238E27FC236}">
                <a16:creationId xmlns:a16="http://schemas.microsoft.com/office/drawing/2014/main" id="{83F46BDC-3E9D-B132-3DB5-6DBAC4F4A5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208" y="3715726"/>
            <a:ext cx="7037625" cy="56440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3D9E620D-F5B7-835E-C9DB-6C9157F2AE73}"/>
              </a:ext>
            </a:extLst>
          </p:cNvPr>
          <p:cNvSpPr txBox="1"/>
          <p:nvPr/>
        </p:nvSpPr>
        <p:spPr>
          <a:xfrm>
            <a:off x="9753600" y="3981510"/>
            <a:ext cx="7284785" cy="4910127"/>
          </a:xfrm>
          <a:prstGeom prst="rect">
            <a:avLst/>
          </a:prstGeom>
        </p:spPr>
        <p:txBody>
          <a:bodyPr wrap="square" lIns="0" tIns="0" rIns="0" bIns="0" rtlCol="0" anchor="t">
            <a:spAutoFit/>
          </a:bodyPr>
          <a:lstStyle/>
          <a:p>
            <a:pPr marL="342900" indent="-342900">
              <a:lnSpc>
                <a:spcPct val="150000"/>
              </a:lnSpc>
              <a:spcBef>
                <a:spcPct val="0"/>
              </a:spcBef>
              <a:buFont typeface="Arial" panose="020B0604020202020204" pitchFamily="34" charset="0"/>
              <a:buChar char="•"/>
            </a:pPr>
            <a:r>
              <a:rPr lang="en-US" sz="3600" spc="-20" dirty="0">
                <a:solidFill>
                  <a:srgbClr val="000000"/>
                </a:solidFill>
                <a:latin typeface="+mj-lt"/>
              </a:rPr>
              <a:t>Computers performance increases every 2 year, yet cost less</a:t>
            </a:r>
          </a:p>
          <a:p>
            <a:pPr marL="342900" indent="-342900">
              <a:lnSpc>
                <a:spcPct val="150000"/>
              </a:lnSpc>
              <a:spcBef>
                <a:spcPct val="0"/>
              </a:spcBef>
              <a:buFont typeface="Arial" panose="020B0604020202020204" pitchFamily="34" charset="0"/>
              <a:buChar char="•"/>
            </a:pPr>
            <a:r>
              <a:rPr lang="en-US" sz="3600" spc="-20" dirty="0">
                <a:solidFill>
                  <a:srgbClr val="000000"/>
                </a:solidFill>
                <a:latin typeface="+mj-lt"/>
              </a:rPr>
              <a:t>Old model of HP 3000 cost more than half a million in today’s dollar</a:t>
            </a:r>
          </a:p>
          <a:p>
            <a:pPr marL="342900" indent="-342900">
              <a:lnSpc>
                <a:spcPct val="150000"/>
              </a:lnSpc>
              <a:spcBef>
                <a:spcPct val="0"/>
              </a:spcBef>
              <a:buFont typeface="Arial" panose="020B0604020202020204" pitchFamily="34" charset="0"/>
              <a:buChar char="•"/>
            </a:pPr>
            <a:r>
              <a:rPr lang="en-US" sz="3600" u="none" strike="noStrike" spc="-20" dirty="0">
                <a:solidFill>
                  <a:srgbClr val="000000"/>
                </a:solidFill>
                <a:latin typeface="+mj-lt"/>
              </a:rPr>
              <a:t>Travel from LA </a:t>
            </a:r>
            <a:r>
              <a:rPr lang="en-US" sz="3600" spc="-20" dirty="0">
                <a:solidFill>
                  <a:srgbClr val="000000"/>
                </a:solidFill>
                <a:latin typeface="+mj-lt"/>
              </a:rPr>
              <a:t>to NY in 2 seconds</a:t>
            </a:r>
          </a:p>
          <a:p>
            <a:pPr marL="342900" lvl="0" indent="-342900">
              <a:lnSpc>
                <a:spcPct val="150000"/>
              </a:lnSpc>
              <a:spcBef>
                <a:spcPct val="0"/>
              </a:spcBef>
              <a:buFont typeface="Arial" panose="020B0604020202020204" pitchFamily="34" charset="0"/>
              <a:buChar char="•"/>
            </a:pPr>
            <a:endParaRPr lang="en-US" sz="3600" u="none" strike="noStrike" spc="-20" dirty="0">
              <a:solidFill>
                <a:srgbClr val="000000"/>
              </a:solidFill>
              <a:latin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06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22">
            <a:extLst>
              <a:ext uri="{FF2B5EF4-FFF2-40B4-BE49-F238E27FC236}">
                <a16:creationId xmlns:a16="http://schemas.microsoft.com/office/drawing/2014/main" id="{8FE97871-74EE-E8E7-0F6A-C9E34276F13D}"/>
              </a:ext>
            </a:extLst>
          </p:cNvPr>
          <p:cNvSpPr/>
          <p:nvPr/>
        </p:nvSpPr>
        <p:spPr>
          <a:xfrm>
            <a:off x="16622144" y="8553864"/>
            <a:ext cx="2966186" cy="2885291"/>
          </a:xfrm>
          <a:custGeom>
            <a:avLst/>
            <a:gdLst/>
            <a:ahLst/>
            <a:cxnLst/>
            <a:rect l="l" t="t" r="r" b="b"/>
            <a:pathLst>
              <a:path w="2966186" h="2885291">
                <a:moveTo>
                  <a:pt x="0" y="0"/>
                </a:moveTo>
                <a:lnTo>
                  <a:pt x="2966187" y="0"/>
                </a:lnTo>
                <a:lnTo>
                  <a:pt x="2966187" y="2885290"/>
                </a:lnTo>
                <a:lnTo>
                  <a:pt x="0" y="2885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6934200" y="723900"/>
            <a:ext cx="10585104" cy="3886200"/>
            <a:chOff x="0" y="0"/>
            <a:chExt cx="4819745" cy="4301599"/>
          </a:xfrm>
        </p:grpSpPr>
        <p:sp>
          <p:nvSpPr>
            <p:cNvPr id="4" name="Freeform 4"/>
            <p:cNvSpPr/>
            <p:nvPr/>
          </p:nvSpPr>
          <p:spPr>
            <a:xfrm>
              <a:off x="0" y="0"/>
              <a:ext cx="4819745" cy="4301599"/>
            </a:xfrm>
            <a:custGeom>
              <a:avLst/>
              <a:gdLst/>
              <a:ahLst/>
              <a:cxnLst/>
              <a:rect l="l" t="t" r="r" b="b"/>
              <a:pathLst>
                <a:path w="4819745" h="4301599">
                  <a:moveTo>
                    <a:pt x="24868" y="0"/>
                  </a:moveTo>
                  <a:lnTo>
                    <a:pt x="4794878" y="0"/>
                  </a:lnTo>
                  <a:cubicBezTo>
                    <a:pt x="4808612" y="0"/>
                    <a:pt x="4819745" y="11134"/>
                    <a:pt x="4819745" y="24868"/>
                  </a:cubicBezTo>
                  <a:lnTo>
                    <a:pt x="4819745" y="4276732"/>
                  </a:lnTo>
                  <a:cubicBezTo>
                    <a:pt x="4819745" y="4290466"/>
                    <a:pt x="4808612" y="4301599"/>
                    <a:pt x="4794878" y="4301599"/>
                  </a:cubicBezTo>
                  <a:lnTo>
                    <a:pt x="24868" y="4301599"/>
                  </a:lnTo>
                  <a:cubicBezTo>
                    <a:pt x="11134" y="4301599"/>
                    <a:pt x="0" y="4290466"/>
                    <a:pt x="0" y="4276732"/>
                  </a:cubicBezTo>
                  <a:lnTo>
                    <a:pt x="0" y="24868"/>
                  </a:lnTo>
                  <a:cubicBezTo>
                    <a:pt x="0" y="11134"/>
                    <a:pt x="11134" y="0"/>
                    <a:pt x="24868" y="0"/>
                  </a:cubicBezTo>
                  <a:close/>
                </a:path>
              </a:pathLst>
            </a:custGeom>
            <a:solidFill>
              <a:srgbClr val="FFFEF7"/>
            </a:solidFill>
            <a:ln w="47625" cap="rnd">
              <a:solidFill>
                <a:srgbClr val="000000"/>
              </a:solidFill>
              <a:prstDash val="solid"/>
              <a:round/>
            </a:ln>
          </p:spPr>
          <p:txBody>
            <a:bodyPr/>
            <a:lstStyle/>
            <a:p>
              <a:endParaRPr lang="en-US"/>
            </a:p>
          </p:txBody>
        </p:sp>
        <p:sp>
          <p:nvSpPr>
            <p:cNvPr id="5" name="TextBox 5"/>
            <p:cNvSpPr txBox="1"/>
            <p:nvPr/>
          </p:nvSpPr>
          <p:spPr>
            <a:xfrm>
              <a:off x="0" y="-9525"/>
              <a:ext cx="4819745" cy="4311124"/>
            </a:xfrm>
            <a:prstGeom prst="rect">
              <a:avLst/>
            </a:prstGeom>
          </p:spPr>
          <p:txBody>
            <a:bodyPr lIns="0" tIns="0" rIns="0" bIns="0" rtlCol="0" anchor="ctr"/>
            <a:lstStyle/>
            <a:p>
              <a:pPr marL="0" lvl="0" indent="0" algn="ctr">
                <a:lnSpc>
                  <a:spcPts val="700"/>
                </a:lnSpc>
                <a:spcBef>
                  <a:spcPct val="0"/>
                </a:spcBef>
              </a:pPr>
              <a:endParaRPr/>
            </a:p>
          </p:txBody>
        </p:sp>
      </p:grpSp>
      <p:grpSp>
        <p:nvGrpSpPr>
          <p:cNvPr id="6" name="Group 6"/>
          <p:cNvGrpSpPr/>
          <p:nvPr/>
        </p:nvGrpSpPr>
        <p:grpSpPr>
          <a:xfrm>
            <a:off x="866138" y="715295"/>
            <a:ext cx="5872315" cy="3894805"/>
            <a:chOff x="0" y="0"/>
            <a:chExt cx="2327098" cy="3098616"/>
          </a:xfrm>
        </p:grpSpPr>
        <p:sp>
          <p:nvSpPr>
            <p:cNvPr id="7" name="Freeform 7"/>
            <p:cNvSpPr/>
            <p:nvPr/>
          </p:nvSpPr>
          <p:spPr>
            <a:xfrm>
              <a:off x="0" y="0"/>
              <a:ext cx="2327098" cy="3098616"/>
            </a:xfrm>
            <a:custGeom>
              <a:avLst/>
              <a:gdLst/>
              <a:ahLst/>
              <a:cxnLst/>
              <a:rect l="l" t="t" r="r" b="b"/>
              <a:pathLst>
                <a:path w="2327098" h="3098616">
                  <a:moveTo>
                    <a:pt x="44825" y="0"/>
                  </a:moveTo>
                  <a:lnTo>
                    <a:pt x="2282273" y="0"/>
                  </a:lnTo>
                  <a:cubicBezTo>
                    <a:pt x="2294161" y="0"/>
                    <a:pt x="2305563" y="4723"/>
                    <a:pt x="2313969" y="13129"/>
                  </a:cubicBezTo>
                  <a:cubicBezTo>
                    <a:pt x="2322375" y="21535"/>
                    <a:pt x="2327098" y="32937"/>
                    <a:pt x="2327098" y="44825"/>
                  </a:cubicBezTo>
                  <a:lnTo>
                    <a:pt x="2327098" y="3053791"/>
                  </a:lnTo>
                  <a:cubicBezTo>
                    <a:pt x="2327098" y="3078547"/>
                    <a:pt x="2307029" y="3098616"/>
                    <a:pt x="2282273" y="3098616"/>
                  </a:cubicBezTo>
                  <a:lnTo>
                    <a:pt x="44825" y="3098616"/>
                  </a:lnTo>
                  <a:cubicBezTo>
                    <a:pt x="20069" y="3098616"/>
                    <a:pt x="0" y="3078547"/>
                    <a:pt x="0" y="3053791"/>
                  </a:cubicBezTo>
                  <a:lnTo>
                    <a:pt x="0" y="44825"/>
                  </a:lnTo>
                  <a:cubicBezTo>
                    <a:pt x="0" y="32937"/>
                    <a:pt x="4723" y="21535"/>
                    <a:pt x="13129" y="13129"/>
                  </a:cubicBezTo>
                  <a:cubicBezTo>
                    <a:pt x="21535" y="4723"/>
                    <a:pt x="32937" y="0"/>
                    <a:pt x="44825" y="0"/>
                  </a:cubicBezTo>
                  <a:close/>
                </a:path>
              </a:pathLst>
            </a:custGeom>
            <a:solidFill>
              <a:srgbClr val="FFFEF7"/>
            </a:solidFill>
            <a:ln w="47625" cap="rnd">
              <a:solidFill>
                <a:srgbClr val="000000"/>
              </a:solidFill>
              <a:prstDash val="solid"/>
              <a:round/>
            </a:ln>
          </p:spPr>
          <p:txBody>
            <a:bodyPr/>
            <a:lstStyle/>
            <a:p>
              <a:endParaRPr lang="en-US"/>
            </a:p>
          </p:txBody>
        </p:sp>
        <p:sp>
          <p:nvSpPr>
            <p:cNvPr id="8" name="TextBox 8"/>
            <p:cNvSpPr txBox="1"/>
            <p:nvPr/>
          </p:nvSpPr>
          <p:spPr>
            <a:xfrm>
              <a:off x="0" y="-9525"/>
              <a:ext cx="2327098" cy="3108141"/>
            </a:xfrm>
            <a:prstGeom prst="rect">
              <a:avLst/>
            </a:prstGeom>
          </p:spPr>
          <p:txBody>
            <a:bodyPr lIns="0" tIns="0" rIns="0" bIns="0" rtlCol="0" anchor="ctr"/>
            <a:lstStyle/>
            <a:p>
              <a:pPr marL="0" lvl="0" indent="0" algn="ctr">
                <a:lnSpc>
                  <a:spcPts val="700"/>
                </a:lnSpc>
                <a:spcBef>
                  <a:spcPct val="0"/>
                </a:spcBef>
              </a:pPr>
              <a:endParaRPr/>
            </a:p>
          </p:txBody>
        </p:sp>
      </p:grpSp>
      <p:sp>
        <p:nvSpPr>
          <p:cNvPr id="9" name="Freeform 9"/>
          <p:cNvSpPr/>
          <p:nvPr/>
        </p:nvSpPr>
        <p:spPr>
          <a:xfrm>
            <a:off x="5729765" y="1101795"/>
            <a:ext cx="734337"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a:spLocks/>
          </p:cNvSpPr>
          <p:nvPr/>
        </p:nvSpPr>
        <p:spPr>
          <a:xfrm>
            <a:off x="12973916" y="2766550"/>
            <a:ext cx="1451677" cy="1524001"/>
          </a:xfrm>
          <a:custGeom>
            <a:avLst/>
            <a:gdLst/>
            <a:ahLst/>
            <a:cxnLst/>
            <a:rect l="l" t="t" r="r" b="b"/>
            <a:pathLst>
              <a:path w="2732894" h="2732894">
                <a:moveTo>
                  <a:pt x="0" y="0"/>
                </a:moveTo>
                <a:lnTo>
                  <a:pt x="2732893" y="0"/>
                </a:lnTo>
                <a:lnTo>
                  <a:pt x="2732893" y="2732894"/>
                </a:lnTo>
                <a:lnTo>
                  <a:pt x="0" y="27328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7709655" y="2666486"/>
            <a:ext cx="1533466" cy="1577362"/>
          </a:xfrm>
          <a:custGeom>
            <a:avLst/>
            <a:gdLst/>
            <a:ahLst/>
            <a:cxnLst/>
            <a:rect l="l" t="t" r="r" b="b"/>
            <a:pathLst>
              <a:path w="2732894" h="2732894">
                <a:moveTo>
                  <a:pt x="0" y="0"/>
                </a:moveTo>
                <a:lnTo>
                  <a:pt x="2732893" y="0"/>
                </a:lnTo>
                <a:lnTo>
                  <a:pt x="2732893" y="2732893"/>
                </a:lnTo>
                <a:lnTo>
                  <a:pt x="0" y="27328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15461507" y="2721787"/>
            <a:ext cx="1451677" cy="1522061"/>
          </a:xfrm>
          <a:custGeom>
            <a:avLst/>
            <a:gdLst/>
            <a:ahLst/>
            <a:cxnLst/>
            <a:rect l="l" t="t" r="r" b="b"/>
            <a:pathLst>
              <a:path w="2732894" h="2732894">
                <a:moveTo>
                  <a:pt x="0" y="0"/>
                </a:moveTo>
                <a:lnTo>
                  <a:pt x="2732894" y="0"/>
                </a:lnTo>
                <a:lnTo>
                  <a:pt x="2732894" y="2732894"/>
                </a:lnTo>
                <a:lnTo>
                  <a:pt x="0" y="27328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3"/>
          <p:cNvSpPr/>
          <p:nvPr/>
        </p:nvSpPr>
        <p:spPr>
          <a:xfrm>
            <a:off x="10254497" y="2666486"/>
            <a:ext cx="1576377" cy="1577362"/>
          </a:xfrm>
          <a:custGeom>
            <a:avLst/>
            <a:gdLst/>
            <a:ahLst/>
            <a:cxnLst/>
            <a:rect l="l" t="t" r="r" b="b"/>
            <a:pathLst>
              <a:path w="2732894" h="2732894">
                <a:moveTo>
                  <a:pt x="0" y="0"/>
                </a:moveTo>
                <a:lnTo>
                  <a:pt x="2732894" y="0"/>
                </a:lnTo>
                <a:lnTo>
                  <a:pt x="2732894" y="2732893"/>
                </a:lnTo>
                <a:lnTo>
                  <a:pt x="0" y="27328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24771" y="3160966"/>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7" name="Freeform 17"/>
          <p:cNvSpPr/>
          <p:nvPr/>
        </p:nvSpPr>
        <p:spPr>
          <a:xfrm>
            <a:off x="16158496" y="1266150"/>
            <a:ext cx="912582" cy="228145"/>
          </a:xfrm>
          <a:custGeom>
            <a:avLst/>
            <a:gdLst/>
            <a:ahLst/>
            <a:cxnLst/>
            <a:rect l="l" t="t" r="r" b="b"/>
            <a:pathLst>
              <a:path w="912582" h="228145">
                <a:moveTo>
                  <a:pt x="0" y="0"/>
                </a:moveTo>
                <a:lnTo>
                  <a:pt x="912582" y="0"/>
                </a:lnTo>
                <a:lnTo>
                  <a:pt x="912582" y="228145"/>
                </a:lnTo>
                <a:lnTo>
                  <a:pt x="0" y="2281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8" name="Group 18"/>
          <p:cNvGrpSpPr/>
          <p:nvPr/>
        </p:nvGrpSpPr>
        <p:grpSpPr>
          <a:xfrm>
            <a:off x="6184799" y="2749778"/>
            <a:ext cx="1348159" cy="134815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sp>
        <p:nvSpPr>
          <p:cNvPr id="21" name="TextBox 21"/>
          <p:cNvSpPr txBox="1"/>
          <p:nvPr/>
        </p:nvSpPr>
        <p:spPr>
          <a:xfrm>
            <a:off x="1094720" y="1241811"/>
            <a:ext cx="5155050" cy="780022"/>
          </a:xfrm>
          <a:prstGeom prst="rect">
            <a:avLst/>
          </a:prstGeom>
        </p:spPr>
        <p:txBody>
          <a:bodyPr lIns="0" tIns="0" rIns="0" bIns="0" rtlCol="0" anchor="t">
            <a:spAutoFit/>
          </a:bodyPr>
          <a:lstStyle/>
          <a:p>
            <a:pPr marL="0" lvl="0" indent="0">
              <a:lnSpc>
                <a:spcPts val="6668"/>
              </a:lnSpc>
              <a:spcBef>
                <a:spcPct val="0"/>
              </a:spcBef>
            </a:pPr>
            <a:r>
              <a:rPr lang="en-US" sz="4762" dirty="0">
                <a:solidFill>
                  <a:srgbClr val="000000"/>
                </a:solidFill>
                <a:latin typeface="Repo Bold Bold"/>
              </a:rPr>
              <a:t>Order:</a:t>
            </a:r>
          </a:p>
        </p:txBody>
      </p:sp>
      <p:sp>
        <p:nvSpPr>
          <p:cNvPr id="25" name="TextBox 25"/>
          <p:cNvSpPr txBox="1"/>
          <p:nvPr/>
        </p:nvSpPr>
        <p:spPr>
          <a:xfrm>
            <a:off x="2597660" y="3172515"/>
            <a:ext cx="2728510" cy="861774"/>
          </a:xfrm>
          <a:prstGeom prst="rect">
            <a:avLst/>
          </a:prstGeom>
        </p:spPr>
        <p:txBody>
          <a:bodyPr wrap="square" lIns="0" tIns="0" rIns="0" bIns="0" rtlCol="0" anchor="t">
            <a:spAutoFit/>
          </a:bodyPr>
          <a:lstStyle/>
          <a:p>
            <a:pPr marL="0" lvl="0" indent="0">
              <a:spcBef>
                <a:spcPct val="0"/>
              </a:spcBef>
            </a:pPr>
            <a:r>
              <a:rPr lang="en-US" sz="2800" spc="-13" dirty="0">
                <a:solidFill>
                  <a:srgbClr val="000000"/>
                </a:solidFill>
                <a:latin typeface="DM Sans"/>
              </a:rPr>
              <a:t>Crispy Chicken sandwich</a:t>
            </a:r>
            <a:endParaRPr lang="en-US" sz="2800" u="none" strike="noStrike" spc="-13" dirty="0">
              <a:solidFill>
                <a:srgbClr val="000000"/>
              </a:solidFill>
              <a:latin typeface="DM Sans"/>
            </a:endParaRPr>
          </a:p>
        </p:txBody>
      </p:sp>
      <p:grpSp>
        <p:nvGrpSpPr>
          <p:cNvPr id="29" name="Group 29"/>
          <p:cNvGrpSpPr/>
          <p:nvPr/>
        </p:nvGrpSpPr>
        <p:grpSpPr>
          <a:xfrm>
            <a:off x="6388362" y="2982505"/>
            <a:ext cx="1007677" cy="925892"/>
            <a:chOff x="0" y="0"/>
            <a:chExt cx="884596" cy="812800"/>
          </a:xfrm>
        </p:grpSpPr>
        <p:sp>
          <p:nvSpPr>
            <p:cNvPr id="30" name="Freeform 30"/>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txBody>
            <a:bodyPr/>
            <a:lstStyle/>
            <a:p>
              <a:endParaRPr lang="en-US"/>
            </a:p>
          </p:txBody>
        </p:sp>
        <p:sp>
          <p:nvSpPr>
            <p:cNvPr id="31" name="TextBox 31"/>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32" name="TextBox 32"/>
          <p:cNvSpPr txBox="1"/>
          <p:nvPr/>
        </p:nvSpPr>
        <p:spPr>
          <a:xfrm>
            <a:off x="7736497" y="3162980"/>
            <a:ext cx="1479781" cy="757387"/>
          </a:xfrm>
          <a:prstGeom prst="rect">
            <a:avLst/>
          </a:prstGeom>
        </p:spPr>
        <p:txBody>
          <a:bodyPr wrap="square" lIns="0" tIns="0" rIns="0" bIns="0" rtlCol="0" anchor="t">
            <a:spAutoFit/>
          </a:bodyPr>
          <a:lstStyle/>
          <a:p>
            <a:pPr marL="0" lvl="0" indent="0" algn="ctr">
              <a:lnSpc>
                <a:spcPts val="3096"/>
              </a:lnSpc>
              <a:spcBef>
                <a:spcPct val="0"/>
              </a:spcBef>
            </a:pPr>
            <a:r>
              <a:rPr lang="en-US" sz="2211" u="none" strike="noStrike" dirty="0">
                <a:solidFill>
                  <a:srgbClr val="000000"/>
                </a:solidFill>
                <a:latin typeface="Repo Bold"/>
              </a:rPr>
              <a:t>Fry Chicken</a:t>
            </a:r>
          </a:p>
        </p:txBody>
      </p:sp>
      <p:sp>
        <p:nvSpPr>
          <p:cNvPr id="33" name="TextBox 33"/>
          <p:cNvSpPr txBox="1"/>
          <p:nvPr/>
        </p:nvSpPr>
        <p:spPr>
          <a:xfrm>
            <a:off x="10152666" y="3149858"/>
            <a:ext cx="1733164" cy="757387"/>
          </a:xfrm>
          <a:prstGeom prst="rect">
            <a:avLst/>
          </a:prstGeom>
        </p:spPr>
        <p:txBody>
          <a:bodyPr wrap="square" lIns="0" tIns="0" rIns="0" bIns="0" rtlCol="0" anchor="t">
            <a:spAutoFit/>
          </a:bodyPr>
          <a:lstStyle/>
          <a:p>
            <a:pPr algn="ctr">
              <a:lnSpc>
                <a:spcPts val="3096"/>
              </a:lnSpc>
            </a:pPr>
            <a:r>
              <a:rPr lang="en-US" sz="2211" u="none" strike="noStrike" dirty="0">
                <a:solidFill>
                  <a:srgbClr val="000000"/>
                </a:solidFill>
                <a:latin typeface="Repo Bold"/>
              </a:rPr>
              <a:t>Griddle the buns</a:t>
            </a:r>
          </a:p>
        </p:txBody>
      </p:sp>
      <p:sp>
        <p:nvSpPr>
          <p:cNvPr id="34" name="TextBox 34"/>
          <p:cNvSpPr txBox="1">
            <a:spLocks/>
          </p:cNvSpPr>
          <p:nvPr/>
        </p:nvSpPr>
        <p:spPr>
          <a:xfrm>
            <a:off x="12948022" y="3158555"/>
            <a:ext cx="1528687" cy="757387"/>
          </a:xfrm>
          <a:prstGeom prst="rect">
            <a:avLst/>
          </a:prstGeom>
        </p:spPr>
        <p:txBody>
          <a:bodyPr wrap="square" lIns="0" tIns="0" rIns="0" bIns="0" rtlCol="0" anchor="t">
            <a:spAutoFit/>
          </a:bodyPr>
          <a:lstStyle/>
          <a:p>
            <a:pPr marL="0" lvl="0" indent="0" algn="ctr">
              <a:lnSpc>
                <a:spcPts val="3096"/>
              </a:lnSpc>
              <a:spcBef>
                <a:spcPct val="0"/>
              </a:spcBef>
            </a:pPr>
            <a:r>
              <a:rPr lang="en-US" sz="2211" dirty="0">
                <a:solidFill>
                  <a:srgbClr val="000000"/>
                </a:solidFill>
                <a:latin typeface="Repo Bold"/>
              </a:rPr>
              <a:t>Assemble sandwich</a:t>
            </a:r>
          </a:p>
        </p:txBody>
      </p:sp>
      <p:sp>
        <p:nvSpPr>
          <p:cNvPr id="35" name="TextBox 35"/>
          <p:cNvSpPr txBox="1"/>
          <p:nvPr/>
        </p:nvSpPr>
        <p:spPr>
          <a:xfrm>
            <a:off x="15420612" y="3133019"/>
            <a:ext cx="1533466" cy="757387"/>
          </a:xfrm>
          <a:prstGeom prst="rect">
            <a:avLst/>
          </a:prstGeom>
        </p:spPr>
        <p:txBody>
          <a:bodyPr wrap="square" lIns="0" tIns="0" rIns="0" bIns="0" rtlCol="0" anchor="t">
            <a:spAutoFit/>
          </a:bodyPr>
          <a:lstStyle/>
          <a:p>
            <a:pPr algn="ctr">
              <a:lnSpc>
                <a:spcPts val="3096"/>
              </a:lnSpc>
            </a:pPr>
            <a:r>
              <a:rPr lang="en-US" sz="2211" u="none" strike="noStrike" dirty="0">
                <a:solidFill>
                  <a:srgbClr val="000000"/>
                </a:solidFill>
                <a:latin typeface="Repo Bold"/>
              </a:rPr>
              <a:t>Give to the </a:t>
            </a:r>
            <a:r>
              <a:rPr lang="en-US" sz="2211" dirty="0">
                <a:solidFill>
                  <a:srgbClr val="000000"/>
                </a:solidFill>
                <a:latin typeface="Repo Bold"/>
              </a:rPr>
              <a:t>Customer</a:t>
            </a:r>
            <a:endParaRPr lang="en-US" sz="2211" u="none" strike="noStrike" dirty="0">
              <a:solidFill>
                <a:srgbClr val="000000"/>
              </a:solidFill>
              <a:latin typeface="Repo Bold"/>
            </a:endParaRPr>
          </a:p>
        </p:txBody>
      </p:sp>
      <p:sp>
        <p:nvSpPr>
          <p:cNvPr id="36" name="Freeform 35">
            <a:extLst>
              <a:ext uri="{FF2B5EF4-FFF2-40B4-BE49-F238E27FC236}">
                <a16:creationId xmlns:a16="http://schemas.microsoft.com/office/drawing/2014/main" id="{51A1C368-F7CA-E240-83C7-F44C6E97069E}"/>
              </a:ext>
            </a:extLst>
          </p:cNvPr>
          <p:cNvSpPr/>
          <p:nvPr/>
        </p:nvSpPr>
        <p:spPr>
          <a:xfrm rot="336140">
            <a:off x="9249847" y="3476391"/>
            <a:ext cx="1040835" cy="539525"/>
          </a:xfrm>
          <a:custGeom>
            <a:avLst/>
            <a:gdLst/>
            <a:ahLst/>
            <a:cxnLst/>
            <a:rect l="l" t="t" r="r" b="b"/>
            <a:pathLst>
              <a:path w="1556866" h="710320">
                <a:moveTo>
                  <a:pt x="0" y="0"/>
                </a:moveTo>
                <a:lnTo>
                  <a:pt x="1556866" y="0"/>
                </a:lnTo>
                <a:lnTo>
                  <a:pt x="1556866" y="710320"/>
                </a:lnTo>
                <a:lnTo>
                  <a:pt x="0" y="7103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 name="TextBox 28">
            <a:extLst>
              <a:ext uri="{FF2B5EF4-FFF2-40B4-BE49-F238E27FC236}">
                <a16:creationId xmlns:a16="http://schemas.microsoft.com/office/drawing/2014/main" id="{3EE4F469-3E89-1EFF-A36C-6FD091B6B65B}"/>
              </a:ext>
            </a:extLst>
          </p:cNvPr>
          <p:cNvSpPr txBox="1"/>
          <p:nvPr/>
        </p:nvSpPr>
        <p:spPr>
          <a:xfrm>
            <a:off x="11373498" y="1199659"/>
            <a:ext cx="1151754" cy="361125"/>
          </a:xfrm>
          <a:prstGeom prst="rect">
            <a:avLst/>
          </a:prstGeom>
        </p:spPr>
        <p:txBody>
          <a:bodyPr wrap="square" lIns="0" tIns="0" rIns="0" bIns="0" rtlCol="0" anchor="t">
            <a:spAutoFit/>
          </a:bodyPr>
          <a:lstStyle/>
          <a:p>
            <a:pPr marL="0" lvl="0" indent="0">
              <a:lnSpc>
                <a:spcPts val="3096"/>
              </a:lnSpc>
              <a:spcBef>
                <a:spcPct val="0"/>
              </a:spcBef>
            </a:pPr>
            <a:r>
              <a:rPr lang="en-US" sz="2211" dirty="0">
                <a:solidFill>
                  <a:srgbClr val="000000"/>
                </a:solidFill>
                <a:latin typeface="Repo Bold Bold"/>
              </a:rPr>
              <a:t>Recipe</a:t>
            </a:r>
          </a:p>
        </p:txBody>
      </p:sp>
      <p:sp>
        <p:nvSpPr>
          <p:cNvPr id="39" name="AutoShape 12">
            <a:extLst>
              <a:ext uri="{FF2B5EF4-FFF2-40B4-BE49-F238E27FC236}">
                <a16:creationId xmlns:a16="http://schemas.microsoft.com/office/drawing/2014/main" id="{E4692C5C-9DFA-55EB-A91E-1AD654988AB0}"/>
              </a:ext>
            </a:extLst>
          </p:cNvPr>
          <p:cNvSpPr/>
          <p:nvPr/>
        </p:nvSpPr>
        <p:spPr>
          <a:xfrm flipV="1">
            <a:off x="878408" y="2476500"/>
            <a:ext cx="5847773" cy="0"/>
          </a:xfrm>
          <a:prstGeom prst="line">
            <a:avLst/>
          </a:prstGeom>
          <a:ln w="38100" cap="flat">
            <a:solidFill>
              <a:srgbClr val="000000"/>
            </a:solidFill>
            <a:prstDash val="solid"/>
            <a:headEnd type="none" w="sm" len="sm"/>
            <a:tailEnd type="none" w="sm" len="sm"/>
          </a:ln>
        </p:spPr>
        <p:txBody>
          <a:bodyPr/>
          <a:lstStyle/>
          <a:p>
            <a:endParaRPr lang="en-US"/>
          </a:p>
        </p:txBody>
      </p:sp>
      <p:sp>
        <p:nvSpPr>
          <p:cNvPr id="28" name="Freeform 35">
            <a:extLst>
              <a:ext uri="{FF2B5EF4-FFF2-40B4-BE49-F238E27FC236}">
                <a16:creationId xmlns:a16="http://schemas.microsoft.com/office/drawing/2014/main" id="{FF36D75C-A90E-69CE-B65C-C25C1064195A}"/>
              </a:ext>
            </a:extLst>
          </p:cNvPr>
          <p:cNvSpPr/>
          <p:nvPr/>
        </p:nvSpPr>
        <p:spPr>
          <a:xfrm rot="336140">
            <a:off x="11849645" y="3372734"/>
            <a:ext cx="1040835" cy="539525"/>
          </a:xfrm>
          <a:custGeom>
            <a:avLst/>
            <a:gdLst/>
            <a:ahLst/>
            <a:cxnLst/>
            <a:rect l="l" t="t" r="r" b="b"/>
            <a:pathLst>
              <a:path w="1556866" h="710320">
                <a:moveTo>
                  <a:pt x="0" y="0"/>
                </a:moveTo>
                <a:lnTo>
                  <a:pt x="1556866" y="0"/>
                </a:lnTo>
                <a:lnTo>
                  <a:pt x="1556866" y="710320"/>
                </a:lnTo>
                <a:lnTo>
                  <a:pt x="0" y="7103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41" name="Freeform 35">
            <a:extLst>
              <a:ext uri="{FF2B5EF4-FFF2-40B4-BE49-F238E27FC236}">
                <a16:creationId xmlns:a16="http://schemas.microsoft.com/office/drawing/2014/main" id="{FBCE5D4F-067D-9806-4C93-034222D05671}"/>
              </a:ext>
            </a:extLst>
          </p:cNvPr>
          <p:cNvSpPr/>
          <p:nvPr/>
        </p:nvSpPr>
        <p:spPr>
          <a:xfrm rot="336140">
            <a:off x="14413758" y="3415120"/>
            <a:ext cx="1040835" cy="539525"/>
          </a:xfrm>
          <a:custGeom>
            <a:avLst/>
            <a:gdLst/>
            <a:ahLst/>
            <a:cxnLst/>
            <a:rect l="l" t="t" r="r" b="b"/>
            <a:pathLst>
              <a:path w="1556866" h="710320">
                <a:moveTo>
                  <a:pt x="0" y="0"/>
                </a:moveTo>
                <a:lnTo>
                  <a:pt x="1556866" y="0"/>
                </a:lnTo>
                <a:lnTo>
                  <a:pt x="1556866" y="710320"/>
                </a:lnTo>
                <a:lnTo>
                  <a:pt x="0" y="7103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42" name="Group 3">
            <a:extLst>
              <a:ext uri="{FF2B5EF4-FFF2-40B4-BE49-F238E27FC236}">
                <a16:creationId xmlns:a16="http://schemas.microsoft.com/office/drawing/2014/main" id="{4DA47B4D-5D5E-C187-B9A6-36D8138CDF9D}"/>
              </a:ext>
            </a:extLst>
          </p:cNvPr>
          <p:cNvGrpSpPr/>
          <p:nvPr/>
        </p:nvGrpSpPr>
        <p:grpSpPr>
          <a:xfrm>
            <a:off x="6941557" y="5736661"/>
            <a:ext cx="10585104" cy="3886200"/>
            <a:chOff x="0" y="0"/>
            <a:chExt cx="4819745" cy="4301599"/>
          </a:xfrm>
        </p:grpSpPr>
        <p:sp>
          <p:nvSpPr>
            <p:cNvPr id="43" name="Freeform 4">
              <a:extLst>
                <a:ext uri="{FF2B5EF4-FFF2-40B4-BE49-F238E27FC236}">
                  <a16:creationId xmlns:a16="http://schemas.microsoft.com/office/drawing/2014/main" id="{0FFE6B2C-9034-B22B-5B12-A856C8D05F88}"/>
                </a:ext>
              </a:extLst>
            </p:cNvPr>
            <p:cNvSpPr/>
            <p:nvPr/>
          </p:nvSpPr>
          <p:spPr>
            <a:xfrm>
              <a:off x="0" y="0"/>
              <a:ext cx="4819745" cy="4301599"/>
            </a:xfrm>
            <a:custGeom>
              <a:avLst/>
              <a:gdLst/>
              <a:ahLst/>
              <a:cxnLst/>
              <a:rect l="l" t="t" r="r" b="b"/>
              <a:pathLst>
                <a:path w="4819745" h="4301599">
                  <a:moveTo>
                    <a:pt x="24868" y="0"/>
                  </a:moveTo>
                  <a:lnTo>
                    <a:pt x="4794878" y="0"/>
                  </a:lnTo>
                  <a:cubicBezTo>
                    <a:pt x="4808612" y="0"/>
                    <a:pt x="4819745" y="11134"/>
                    <a:pt x="4819745" y="24868"/>
                  </a:cubicBezTo>
                  <a:lnTo>
                    <a:pt x="4819745" y="4276732"/>
                  </a:lnTo>
                  <a:cubicBezTo>
                    <a:pt x="4819745" y="4290466"/>
                    <a:pt x="4808612" y="4301599"/>
                    <a:pt x="4794878" y="4301599"/>
                  </a:cubicBezTo>
                  <a:lnTo>
                    <a:pt x="24868" y="4301599"/>
                  </a:lnTo>
                  <a:cubicBezTo>
                    <a:pt x="11134" y="4301599"/>
                    <a:pt x="0" y="4290466"/>
                    <a:pt x="0" y="4276732"/>
                  </a:cubicBezTo>
                  <a:lnTo>
                    <a:pt x="0" y="24868"/>
                  </a:lnTo>
                  <a:cubicBezTo>
                    <a:pt x="0" y="11134"/>
                    <a:pt x="11134" y="0"/>
                    <a:pt x="24868" y="0"/>
                  </a:cubicBezTo>
                  <a:close/>
                </a:path>
              </a:pathLst>
            </a:custGeom>
            <a:solidFill>
              <a:srgbClr val="FFFEF7"/>
            </a:solidFill>
            <a:ln w="47625" cap="rnd">
              <a:solidFill>
                <a:srgbClr val="000000"/>
              </a:solidFill>
              <a:prstDash val="solid"/>
              <a:round/>
            </a:ln>
          </p:spPr>
          <p:txBody>
            <a:bodyPr/>
            <a:lstStyle/>
            <a:p>
              <a:endParaRPr lang="en-US"/>
            </a:p>
          </p:txBody>
        </p:sp>
        <p:sp>
          <p:nvSpPr>
            <p:cNvPr id="44" name="TextBox 5">
              <a:extLst>
                <a:ext uri="{FF2B5EF4-FFF2-40B4-BE49-F238E27FC236}">
                  <a16:creationId xmlns:a16="http://schemas.microsoft.com/office/drawing/2014/main" id="{6392AC0D-0D03-B80A-7800-C2910B374804}"/>
                </a:ext>
              </a:extLst>
            </p:cNvPr>
            <p:cNvSpPr txBox="1"/>
            <p:nvPr/>
          </p:nvSpPr>
          <p:spPr>
            <a:xfrm>
              <a:off x="0" y="-9525"/>
              <a:ext cx="4819745" cy="4311124"/>
            </a:xfrm>
            <a:prstGeom prst="rect">
              <a:avLst/>
            </a:prstGeom>
          </p:spPr>
          <p:txBody>
            <a:bodyPr lIns="0" tIns="0" rIns="0" bIns="0" rtlCol="0" anchor="ctr"/>
            <a:lstStyle/>
            <a:p>
              <a:pPr marL="0" lvl="0" indent="0" algn="ctr">
                <a:lnSpc>
                  <a:spcPts val="700"/>
                </a:lnSpc>
                <a:spcBef>
                  <a:spcPct val="0"/>
                </a:spcBef>
              </a:pPr>
              <a:endParaRPr/>
            </a:p>
          </p:txBody>
        </p:sp>
      </p:grpSp>
      <p:grpSp>
        <p:nvGrpSpPr>
          <p:cNvPr id="45" name="Group 6">
            <a:extLst>
              <a:ext uri="{FF2B5EF4-FFF2-40B4-BE49-F238E27FC236}">
                <a16:creationId xmlns:a16="http://schemas.microsoft.com/office/drawing/2014/main" id="{C38E44D1-4DBC-878F-EA39-808071B595D3}"/>
              </a:ext>
            </a:extLst>
          </p:cNvPr>
          <p:cNvGrpSpPr/>
          <p:nvPr/>
        </p:nvGrpSpPr>
        <p:grpSpPr>
          <a:xfrm>
            <a:off x="873495" y="5728056"/>
            <a:ext cx="5872315" cy="3894805"/>
            <a:chOff x="0" y="0"/>
            <a:chExt cx="2327098" cy="3098616"/>
          </a:xfrm>
        </p:grpSpPr>
        <p:sp>
          <p:nvSpPr>
            <p:cNvPr id="46" name="Freeform 7">
              <a:extLst>
                <a:ext uri="{FF2B5EF4-FFF2-40B4-BE49-F238E27FC236}">
                  <a16:creationId xmlns:a16="http://schemas.microsoft.com/office/drawing/2014/main" id="{7E4A1E2D-8BA6-6636-DB8F-C968F00A8DA7}"/>
                </a:ext>
              </a:extLst>
            </p:cNvPr>
            <p:cNvSpPr/>
            <p:nvPr/>
          </p:nvSpPr>
          <p:spPr>
            <a:xfrm>
              <a:off x="0" y="0"/>
              <a:ext cx="2327098" cy="3098616"/>
            </a:xfrm>
            <a:custGeom>
              <a:avLst/>
              <a:gdLst/>
              <a:ahLst/>
              <a:cxnLst/>
              <a:rect l="l" t="t" r="r" b="b"/>
              <a:pathLst>
                <a:path w="2327098" h="3098616">
                  <a:moveTo>
                    <a:pt x="44825" y="0"/>
                  </a:moveTo>
                  <a:lnTo>
                    <a:pt x="2282273" y="0"/>
                  </a:lnTo>
                  <a:cubicBezTo>
                    <a:pt x="2294161" y="0"/>
                    <a:pt x="2305563" y="4723"/>
                    <a:pt x="2313969" y="13129"/>
                  </a:cubicBezTo>
                  <a:cubicBezTo>
                    <a:pt x="2322375" y="21535"/>
                    <a:pt x="2327098" y="32937"/>
                    <a:pt x="2327098" y="44825"/>
                  </a:cubicBezTo>
                  <a:lnTo>
                    <a:pt x="2327098" y="3053791"/>
                  </a:lnTo>
                  <a:cubicBezTo>
                    <a:pt x="2327098" y="3078547"/>
                    <a:pt x="2307029" y="3098616"/>
                    <a:pt x="2282273" y="3098616"/>
                  </a:cubicBezTo>
                  <a:lnTo>
                    <a:pt x="44825" y="3098616"/>
                  </a:lnTo>
                  <a:cubicBezTo>
                    <a:pt x="20069" y="3098616"/>
                    <a:pt x="0" y="3078547"/>
                    <a:pt x="0" y="3053791"/>
                  </a:cubicBezTo>
                  <a:lnTo>
                    <a:pt x="0" y="44825"/>
                  </a:lnTo>
                  <a:cubicBezTo>
                    <a:pt x="0" y="32937"/>
                    <a:pt x="4723" y="21535"/>
                    <a:pt x="13129" y="13129"/>
                  </a:cubicBezTo>
                  <a:cubicBezTo>
                    <a:pt x="21535" y="4723"/>
                    <a:pt x="32937" y="0"/>
                    <a:pt x="44825" y="0"/>
                  </a:cubicBezTo>
                  <a:close/>
                </a:path>
              </a:pathLst>
            </a:custGeom>
            <a:solidFill>
              <a:srgbClr val="FFFEF7"/>
            </a:solidFill>
            <a:ln w="47625" cap="rnd">
              <a:solidFill>
                <a:srgbClr val="000000"/>
              </a:solidFill>
              <a:prstDash val="solid"/>
              <a:round/>
            </a:ln>
          </p:spPr>
          <p:txBody>
            <a:bodyPr/>
            <a:lstStyle/>
            <a:p>
              <a:endParaRPr lang="en-US"/>
            </a:p>
          </p:txBody>
        </p:sp>
        <p:sp>
          <p:nvSpPr>
            <p:cNvPr id="47" name="TextBox 8">
              <a:extLst>
                <a:ext uri="{FF2B5EF4-FFF2-40B4-BE49-F238E27FC236}">
                  <a16:creationId xmlns:a16="http://schemas.microsoft.com/office/drawing/2014/main" id="{FFA17134-1ECC-1058-99FF-2BC85B83C576}"/>
                </a:ext>
              </a:extLst>
            </p:cNvPr>
            <p:cNvSpPr txBox="1"/>
            <p:nvPr/>
          </p:nvSpPr>
          <p:spPr>
            <a:xfrm>
              <a:off x="0" y="-9525"/>
              <a:ext cx="2327098" cy="3108141"/>
            </a:xfrm>
            <a:prstGeom prst="rect">
              <a:avLst/>
            </a:prstGeom>
          </p:spPr>
          <p:txBody>
            <a:bodyPr lIns="0" tIns="0" rIns="0" bIns="0" rtlCol="0" anchor="ctr"/>
            <a:lstStyle/>
            <a:p>
              <a:pPr marL="0" lvl="0" indent="0" algn="ctr">
                <a:lnSpc>
                  <a:spcPts val="700"/>
                </a:lnSpc>
                <a:spcBef>
                  <a:spcPct val="0"/>
                </a:spcBef>
              </a:pPr>
              <a:endParaRPr/>
            </a:p>
          </p:txBody>
        </p:sp>
      </p:grpSp>
      <p:sp>
        <p:nvSpPr>
          <p:cNvPr id="48" name="Freeform 9">
            <a:extLst>
              <a:ext uri="{FF2B5EF4-FFF2-40B4-BE49-F238E27FC236}">
                <a16:creationId xmlns:a16="http://schemas.microsoft.com/office/drawing/2014/main" id="{A3F95F23-33CB-36F3-D94D-1E93AB3F1615}"/>
              </a:ext>
            </a:extLst>
          </p:cNvPr>
          <p:cNvSpPr/>
          <p:nvPr/>
        </p:nvSpPr>
        <p:spPr>
          <a:xfrm>
            <a:off x="5737122" y="6114556"/>
            <a:ext cx="734337"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9" name="Freeform 10">
            <a:extLst>
              <a:ext uri="{FF2B5EF4-FFF2-40B4-BE49-F238E27FC236}">
                <a16:creationId xmlns:a16="http://schemas.microsoft.com/office/drawing/2014/main" id="{6ABF3550-1D0D-1A21-4BB7-42BE8963909F}"/>
              </a:ext>
            </a:extLst>
          </p:cNvPr>
          <p:cNvSpPr>
            <a:spLocks/>
          </p:cNvSpPr>
          <p:nvPr/>
        </p:nvSpPr>
        <p:spPr>
          <a:xfrm>
            <a:off x="12964916" y="7732608"/>
            <a:ext cx="1451677" cy="1524001"/>
          </a:xfrm>
          <a:custGeom>
            <a:avLst/>
            <a:gdLst/>
            <a:ahLst/>
            <a:cxnLst/>
            <a:rect l="l" t="t" r="r" b="b"/>
            <a:pathLst>
              <a:path w="2732894" h="2732894">
                <a:moveTo>
                  <a:pt x="0" y="0"/>
                </a:moveTo>
                <a:lnTo>
                  <a:pt x="2732893" y="0"/>
                </a:lnTo>
                <a:lnTo>
                  <a:pt x="2732893" y="2732894"/>
                </a:lnTo>
                <a:lnTo>
                  <a:pt x="0" y="27328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0" name="Freeform 11">
            <a:extLst>
              <a:ext uri="{FF2B5EF4-FFF2-40B4-BE49-F238E27FC236}">
                <a16:creationId xmlns:a16="http://schemas.microsoft.com/office/drawing/2014/main" id="{B528AAE8-2767-A6E6-38C1-F4CB457ED823}"/>
              </a:ext>
            </a:extLst>
          </p:cNvPr>
          <p:cNvSpPr/>
          <p:nvPr/>
        </p:nvSpPr>
        <p:spPr>
          <a:xfrm>
            <a:off x="7717012" y="7679247"/>
            <a:ext cx="1533466" cy="1577362"/>
          </a:xfrm>
          <a:custGeom>
            <a:avLst/>
            <a:gdLst/>
            <a:ahLst/>
            <a:cxnLst/>
            <a:rect l="l" t="t" r="r" b="b"/>
            <a:pathLst>
              <a:path w="2732894" h="2732894">
                <a:moveTo>
                  <a:pt x="0" y="0"/>
                </a:moveTo>
                <a:lnTo>
                  <a:pt x="2732893" y="0"/>
                </a:lnTo>
                <a:lnTo>
                  <a:pt x="2732893" y="2732893"/>
                </a:lnTo>
                <a:lnTo>
                  <a:pt x="0" y="27328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51" name="Freeform 12">
            <a:extLst>
              <a:ext uri="{FF2B5EF4-FFF2-40B4-BE49-F238E27FC236}">
                <a16:creationId xmlns:a16="http://schemas.microsoft.com/office/drawing/2014/main" id="{A4340CD6-136D-D870-DDB8-5A793F645D80}"/>
              </a:ext>
            </a:extLst>
          </p:cNvPr>
          <p:cNvSpPr/>
          <p:nvPr/>
        </p:nvSpPr>
        <p:spPr>
          <a:xfrm>
            <a:off x="15468864" y="7734548"/>
            <a:ext cx="1451677" cy="1522061"/>
          </a:xfrm>
          <a:custGeom>
            <a:avLst/>
            <a:gdLst/>
            <a:ahLst/>
            <a:cxnLst/>
            <a:rect l="l" t="t" r="r" b="b"/>
            <a:pathLst>
              <a:path w="2732894" h="2732894">
                <a:moveTo>
                  <a:pt x="0" y="0"/>
                </a:moveTo>
                <a:lnTo>
                  <a:pt x="2732894" y="0"/>
                </a:lnTo>
                <a:lnTo>
                  <a:pt x="2732894" y="2732894"/>
                </a:lnTo>
                <a:lnTo>
                  <a:pt x="0" y="27328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52" name="Freeform 13">
            <a:extLst>
              <a:ext uri="{FF2B5EF4-FFF2-40B4-BE49-F238E27FC236}">
                <a16:creationId xmlns:a16="http://schemas.microsoft.com/office/drawing/2014/main" id="{02C1E1DE-885D-4092-71E2-100137A10D29}"/>
              </a:ext>
            </a:extLst>
          </p:cNvPr>
          <p:cNvSpPr/>
          <p:nvPr/>
        </p:nvSpPr>
        <p:spPr>
          <a:xfrm>
            <a:off x="10261854" y="7679247"/>
            <a:ext cx="1576377" cy="1577362"/>
          </a:xfrm>
          <a:custGeom>
            <a:avLst/>
            <a:gdLst/>
            <a:ahLst/>
            <a:cxnLst/>
            <a:rect l="l" t="t" r="r" b="b"/>
            <a:pathLst>
              <a:path w="2732894" h="2732894">
                <a:moveTo>
                  <a:pt x="0" y="0"/>
                </a:moveTo>
                <a:lnTo>
                  <a:pt x="2732894" y="0"/>
                </a:lnTo>
                <a:lnTo>
                  <a:pt x="2732894" y="2732893"/>
                </a:lnTo>
                <a:lnTo>
                  <a:pt x="0" y="27328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53" name="Freeform 14">
            <a:extLst>
              <a:ext uri="{FF2B5EF4-FFF2-40B4-BE49-F238E27FC236}">
                <a16:creationId xmlns:a16="http://schemas.microsoft.com/office/drawing/2014/main" id="{E9D01FD5-D8AB-3845-158D-1E126C9F9584}"/>
              </a:ext>
            </a:extLst>
          </p:cNvPr>
          <p:cNvSpPr/>
          <p:nvPr/>
        </p:nvSpPr>
        <p:spPr>
          <a:xfrm>
            <a:off x="1232128" y="8173727"/>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54" name="Freeform 17">
            <a:extLst>
              <a:ext uri="{FF2B5EF4-FFF2-40B4-BE49-F238E27FC236}">
                <a16:creationId xmlns:a16="http://schemas.microsoft.com/office/drawing/2014/main" id="{55827498-3837-FBB8-F5A0-0CD765F812B6}"/>
              </a:ext>
            </a:extLst>
          </p:cNvPr>
          <p:cNvSpPr/>
          <p:nvPr/>
        </p:nvSpPr>
        <p:spPr>
          <a:xfrm>
            <a:off x="16165853" y="6278911"/>
            <a:ext cx="912582" cy="228145"/>
          </a:xfrm>
          <a:custGeom>
            <a:avLst/>
            <a:gdLst/>
            <a:ahLst/>
            <a:cxnLst/>
            <a:rect l="l" t="t" r="r" b="b"/>
            <a:pathLst>
              <a:path w="912582" h="228145">
                <a:moveTo>
                  <a:pt x="0" y="0"/>
                </a:moveTo>
                <a:lnTo>
                  <a:pt x="912582" y="0"/>
                </a:lnTo>
                <a:lnTo>
                  <a:pt x="912582" y="228145"/>
                </a:lnTo>
                <a:lnTo>
                  <a:pt x="0" y="2281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5" name="Group 18">
            <a:extLst>
              <a:ext uri="{FF2B5EF4-FFF2-40B4-BE49-F238E27FC236}">
                <a16:creationId xmlns:a16="http://schemas.microsoft.com/office/drawing/2014/main" id="{4C5D428A-EBD3-EFC2-56B2-1D1486EB07B8}"/>
              </a:ext>
            </a:extLst>
          </p:cNvPr>
          <p:cNvGrpSpPr/>
          <p:nvPr/>
        </p:nvGrpSpPr>
        <p:grpSpPr>
          <a:xfrm>
            <a:off x="6192156" y="7762539"/>
            <a:ext cx="1348159" cy="1348159"/>
            <a:chOff x="0" y="0"/>
            <a:chExt cx="812800" cy="812800"/>
          </a:xfrm>
        </p:grpSpPr>
        <p:sp>
          <p:nvSpPr>
            <p:cNvPr id="56" name="Freeform 19">
              <a:extLst>
                <a:ext uri="{FF2B5EF4-FFF2-40B4-BE49-F238E27FC236}">
                  <a16:creationId xmlns:a16="http://schemas.microsoft.com/office/drawing/2014/main" id="{9B32BEE1-24F3-C5F3-25BD-B50F18BC2F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57" name="TextBox 20">
              <a:extLst>
                <a:ext uri="{FF2B5EF4-FFF2-40B4-BE49-F238E27FC236}">
                  <a16:creationId xmlns:a16="http://schemas.microsoft.com/office/drawing/2014/main" id="{5A2B74A9-519D-5908-A989-E6871343A632}"/>
                </a:ext>
              </a:extLst>
            </p:cNvPr>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sp>
        <p:nvSpPr>
          <p:cNvPr id="58" name="TextBox 21">
            <a:extLst>
              <a:ext uri="{FF2B5EF4-FFF2-40B4-BE49-F238E27FC236}">
                <a16:creationId xmlns:a16="http://schemas.microsoft.com/office/drawing/2014/main" id="{4782898F-048B-2CAD-B2F5-92F8D0390E62}"/>
              </a:ext>
            </a:extLst>
          </p:cNvPr>
          <p:cNvSpPr txBox="1"/>
          <p:nvPr/>
        </p:nvSpPr>
        <p:spPr>
          <a:xfrm>
            <a:off x="1123749" y="6113679"/>
            <a:ext cx="5155050" cy="780022"/>
          </a:xfrm>
          <a:prstGeom prst="rect">
            <a:avLst/>
          </a:prstGeom>
        </p:spPr>
        <p:txBody>
          <a:bodyPr lIns="0" tIns="0" rIns="0" bIns="0" rtlCol="0" anchor="t">
            <a:spAutoFit/>
          </a:bodyPr>
          <a:lstStyle/>
          <a:p>
            <a:pPr marL="0" lvl="0" indent="0">
              <a:lnSpc>
                <a:spcPts val="6668"/>
              </a:lnSpc>
              <a:spcBef>
                <a:spcPct val="0"/>
              </a:spcBef>
            </a:pPr>
            <a:r>
              <a:rPr lang="en-US" sz="4762" dirty="0">
                <a:solidFill>
                  <a:srgbClr val="000000"/>
                </a:solidFill>
                <a:latin typeface="Repo Bold Bold"/>
              </a:rPr>
              <a:t>Program:</a:t>
            </a:r>
          </a:p>
        </p:txBody>
      </p:sp>
      <p:sp>
        <p:nvSpPr>
          <p:cNvPr id="60" name="TextBox 25">
            <a:extLst>
              <a:ext uri="{FF2B5EF4-FFF2-40B4-BE49-F238E27FC236}">
                <a16:creationId xmlns:a16="http://schemas.microsoft.com/office/drawing/2014/main" id="{C309AA3D-316E-A3AA-3876-AB3A01FF0BD9}"/>
              </a:ext>
            </a:extLst>
          </p:cNvPr>
          <p:cNvSpPr txBox="1"/>
          <p:nvPr/>
        </p:nvSpPr>
        <p:spPr>
          <a:xfrm>
            <a:off x="2605017" y="8348719"/>
            <a:ext cx="3363668" cy="861774"/>
          </a:xfrm>
          <a:prstGeom prst="rect">
            <a:avLst/>
          </a:prstGeom>
        </p:spPr>
        <p:txBody>
          <a:bodyPr wrap="square" lIns="0" tIns="0" rIns="0" bIns="0" rtlCol="0" anchor="t">
            <a:spAutoFit/>
          </a:bodyPr>
          <a:lstStyle/>
          <a:p>
            <a:pPr>
              <a:spcBef>
                <a:spcPct val="0"/>
              </a:spcBef>
            </a:pPr>
            <a:r>
              <a:rPr lang="en-US" sz="2800" spc="-13" dirty="0">
                <a:solidFill>
                  <a:srgbClr val="000000"/>
                </a:solidFill>
                <a:latin typeface="DM Sans"/>
              </a:rPr>
              <a:t>Sum of 15 and 14</a:t>
            </a:r>
            <a:endParaRPr lang="en-US" sz="2800" u="none" strike="noStrike" spc="-13" dirty="0">
              <a:solidFill>
                <a:srgbClr val="000000"/>
              </a:solidFill>
              <a:latin typeface="DM Sans"/>
            </a:endParaRPr>
          </a:p>
          <a:p>
            <a:pPr marL="0" lvl="0" indent="0">
              <a:spcBef>
                <a:spcPct val="0"/>
              </a:spcBef>
            </a:pPr>
            <a:endParaRPr lang="en-US" sz="2800" u="none" strike="noStrike" spc="-13" dirty="0">
              <a:solidFill>
                <a:srgbClr val="000000"/>
              </a:solidFill>
              <a:latin typeface="DM Sans"/>
            </a:endParaRPr>
          </a:p>
        </p:txBody>
      </p:sp>
      <p:grpSp>
        <p:nvGrpSpPr>
          <p:cNvPr id="61" name="Group 29">
            <a:extLst>
              <a:ext uri="{FF2B5EF4-FFF2-40B4-BE49-F238E27FC236}">
                <a16:creationId xmlns:a16="http://schemas.microsoft.com/office/drawing/2014/main" id="{39470B08-7895-F431-CDD4-0EAA86D4B7FF}"/>
              </a:ext>
            </a:extLst>
          </p:cNvPr>
          <p:cNvGrpSpPr/>
          <p:nvPr/>
        </p:nvGrpSpPr>
        <p:grpSpPr>
          <a:xfrm>
            <a:off x="6395719" y="7995266"/>
            <a:ext cx="1007677" cy="925892"/>
            <a:chOff x="0" y="0"/>
            <a:chExt cx="884596" cy="812800"/>
          </a:xfrm>
        </p:grpSpPr>
        <p:sp>
          <p:nvSpPr>
            <p:cNvPr id="62" name="Freeform 30">
              <a:extLst>
                <a:ext uri="{FF2B5EF4-FFF2-40B4-BE49-F238E27FC236}">
                  <a16:creationId xmlns:a16="http://schemas.microsoft.com/office/drawing/2014/main" id="{63CE11D2-3D02-5E40-0178-83699BB9D4F9}"/>
                </a:ext>
              </a:extLst>
            </p:cNvPr>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txBody>
            <a:bodyPr/>
            <a:lstStyle/>
            <a:p>
              <a:endParaRPr lang="en-US"/>
            </a:p>
          </p:txBody>
        </p:sp>
        <p:sp>
          <p:nvSpPr>
            <p:cNvPr id="63" name="TextBox 31">
              <a:extLst>
                <a:ext uri="{FF2B5EF4-FFF2-40B4-BE49-F238E27FC236}">
                  <a16:creationId xmlns:a16="http://schemas.microsoft.com/office/drawing/2014/main" id="{2AA3C510-D4D0-C7A0-CCB3-D66A88E8B255}"/>
                </a:ext>
              </a:extLst>
            </p:cNvPr>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64" name="TextBox 32">
            <a:extLst>
              <a:ext uri="{FF2B5EF4-FFF2-40B4-BE49-F238E27FC236}">
                <a16:creationId xmlns:a16="http://schemas.microsoft.com/office/drawing/2014/main" id="{71A79A1D-5FD1-1237-6692-E50C8030DFE7}"/>
              </a:ext>
            </a:extLst>
          </p:cNvPr>
          <p:cNvSpPr txBox="1"/>
          <p:nvPr/>
        </p:nvSpPr>
        <p:spPr>
          <a:xfrm>
            <a:off x="7743854" y="8310715"/>
            <a:ext cx="1479781" cy="359842"/>
          </a:xfrm>
          <a:prstGeom prst="rect">
            <a:avLst/>
          </a:prstGeom>
        </p:spPr>
        <p:txBody>
          <a:bodyPr wrap="square" lIns="0" tIns="0" rIns="0" bIns="0" rtlCol="0" anchor="t">
            <a:spAutoFit/>
          </a:bodyPr>
          <a:lstStyle/>
          <a:p>
            <a:pPr marL="0" lvl="0" indent="0" algn="ctr">
              <a:lnSpc>
                <a:spcPts val="3096"/>
              </a:lnSpc>
              <a:spcBef>
                <a:spcPct val="0"/>
              </a:spcBef>
            </a:pPr>
            <a:r>
              <a:rPr lang="en-US" sz="2211" dirty="0">
                <a:solidFill>
                  <a:srgbClr val="000000"/>
                </a:solidFill>
                <a:latin typeface="Repo Bold"/>
              </a:rPr>
              <a:t>Find “15”</a:t>
            </a:r>
            <a:endParaRPr lang="en-US" sz="2211" u="none" strike="noStrike" dirty="0">
              <a:solidFill>
                <a:srgbClr val="000000"/>
              </a:solidFill>
              <a:latin typeface="Repo Bold"/>
            </a:endParaRPr>
          </a:p>
        </p:txBody>
      </p:sp>
      <p:sp>
        <p:nvSpPr>
          <p:cNvPr id="65" name="TextBox 33">
            <a:extLst>
              <a:ext uri="{FF2B5EF4-FFF2-40B4-BE49-F238E27FC236}">
                <a16:creationId xmlns:a16="http://schemas.microsoft.com/office/drawing/2014/main" id="{01704520-C054-BBE3-5EDE-197FF9064FC2}"/>
              </a:ext>
            </a:extLst>
          </p:cNvPr>
          <p:cNvSpPr txBox="1"/>
          <p:nvPr/>
        </p:nvSpPr>
        <p:spPr>
          <a:xfrm>
            <a:off x="10172678" y="8335978"/>
            <a:ext cx="1733164" cy="359842"/>
          </a:xfrm>
          <a:prstGeom prst="rect">
            <a:avLst/>
          </a:prstGeom>
        </p:spPr>
        <p:txBody>
          <a:bodyPr wrap="square" lIns="0" tIns="0" rIns="0" bIns="0" rtlCol="0" anchor="t">
            <a:spAutoFit/>
          </a:bodyPr>
          <a:lstStyle/>
          <a:p>
            <a:pPr algn="ctr">
              <a:lnSpc>
                <a:spcPts val="3096"/>
              </a:lnSpc>
            </a:pPr>
            <a:r>
              <a:rPr lang="en-US" sz="2211" u="none" strike="noStrike" dirty="0">
                <a:solidFill>
                  <a:srgbClr val="000000"/>
                </a:solidFill>
                <a:latin typeface="Repo Bold"/>
              </a:rPr>
              <a:t>Find </a:t>
            </a:r>
            <a:r>
              <a:rPr lang="en-US" sz="2211" dirty="0">
                <a:solidFill>
                  <a:srgbClr val="000000"/>
                </a:solidFill>
                <a:latin typeface="Repo Bold"/>
              </a:rPr>
              <a:t>“14”</a:t>
            </a:r>
            <a:endParaRPr lang="en-US" sz="2211" u="none" strike="noStrike" dirty="0">
              <a:solidFill>
                <a:srgbClr val="000000"/>
              </a:solidFill>
              <a:latin typeface="Repo Bold"/>
            </a:endParaRPr>
          </a:p>
        </p:txBody>
      </p:sp>
      <p:sp>
        <p:nvSpPr>
          <p:cNvPr id="66" name="TextBox 34">
            <a:extLst>
              <a:ext uri="{FF2B5EF4-FFF2-40B4-BE49-F238E27FC236}">
                <a16:creationId xmlns:a16="http://schemas.microsoft.com/office/drawing/2014/main" id="{B7AB22A6-7984-657B-DD93-0D1FC10774EA}"/>
              </a:ext>
            </a:extLst>
          </p:cNvPr>
          <p:cNvSpPr txBox="1">
            <a:spLocks/>
          </p:cNvSpPr>
          <p:nvPr/>
        </p:nvSpPr>
        <p:spPr>
          <a:xfrm>
            <a:off x="12926410" y="8259536"/>
            <a:ext cx="1528687" cy="359842"/>
          </a:xfrm>
          <a:prstGeom prst="rect">
            <a:avLst/>
          </a:prstGeom>
        </p:spPr>
        <p:txBody>
          <a:bodyPr wrap="square" lIns="0" tIns="0" rIns="0" bIns="0" rtlCol="0" anchor="t">
            <a:spAutoFit/>
          </a:bodyPr>
          <a:lstStyle/>
          <a:p>
            <a:pPr marL="0" lvl="0" indent="0" algn="ctr">
              <a:lnSpc>
                <a:spcPts val="3096"/>
              </a:lnSpc>
              <a:spcBef>
                <a:spcPct val="0"/>
              </a:spcBef>
            </a:pPr>
            <a:r>
              <a:rPr lang="en-US" sz="2211" dirty="0">
                <a:solidFill>
                  <a:srgbClr val="000000"/>
                </a:solidFill>
                <a:latin typeface="Repo Bold"/>
              </a:rPr>
              <a:t>Add them</a:t>
            </a:r>
          </a:p>
        </p:txBody>
      </p:sp>
      <p:sp>
        <p:nvSpPr>
          <p:cNvPr id="67" name="TextBox 35">
            <a:extLst>
              <a:ext uri="{FF2B5EF4-FFF2-40B4-BE49-F238E27FC236}">
                <a16:creationId xmlns:a16="http://schemas.microsoft.com/office/drawing/2014/main" id="{E9E72F42-2FE4-7A33-34B7-7B8C19D2AACC}"/>
              </a:ext>
            </a:extLst>
          </p:cNvPr>
          <p:cNvSpPr txBox="1"/>
          <p:nvPr/>
        </p:nvSpPr>
        <p:spPr>
          <a:xfrm>
            <a:off x="15427969" y="7968614"/>
            <a:ext cx="1533466" cy="1154932"/>
          </a:xfrm>
          <a:prstGeom prst="rect">
            <a:avLst/>
          </a:prstGeom>
        </p:spPr>
        <p:txBody>
          <a:bodyPr wrap="square" lIns="0" tIns="0" rIns="0" bIns="0" rtlCol="0" anchor="t">
            <a:spAutoFit/>
          </a:bodyPr>
          <a:lstStyle/>
          <a:p>
            <a:pPr algn="ctr">
              <a:lnSpc>
                <a:spcPts val="3096"/>
              </a:lnSpc>
            </a:pPr>
            <a:r>
              <a:rPr lang="en-US" sz="2211" dirty="0">
                <a:solidFill>
                  <a:srgbClr val="000000"/>
                </a:solidFill>
                <a:latin typeface="Repo Bold"/>
              </a:rPr>
              <a:t>Show result on the screen</a:t>
            </a:r>
            <a:endParaRPr lang="en-US" sz="2211" u="none" strike="noStrike" dirty="0">
              <a:solidFill>
                <a:srgbClr val="000000"/>
              </a:solidFill>
              <a:latin typeface="Repo Bold"/>
            </a:endParaRPr>
          </a:p>
        </p:txBody>
      </p:sp>
      <p:sp>
        <p:nvSpPr>
          <p:cNvPr id="68" name="Freeform 35">
            <a:extLst>
              <a:ext uri="{FF2B5EF4-FFF2-40B4-BE49-F238E27FC236}">
                <a16:creationId xmlns:a16="http://schemas.microsoft.com/office/drawing/2014/main" id="{D3405105-E5CD-4C67-7412-B416047266EE}"/>
              </a:ext>
            </a:extLst>
          </p:cNvPr>
          <p:cNvSpPr/>
          <p:nvPr/>
        </p:nvSpPr>
        <p:spPr>
          <a:xfrm rot="336140">
            <a:off x="9257204" y="8489152"/>
            <a:ext cx="1040835" cy="539525"/>
          </a:xfrm>
          <a:custGeom>
            <a:avLst/>
            <a:gdLst/>
            <a:ahLst/>
            <a:cxnLst/>
            <a:rect l="l" t="t" r="r" b="b"/>
            <a:pathLst>
              <a:path w="1556866" h="710320">
                <a:moveTo>
                  <a:pt x="0" y="0"/>
                </a:moveTo>
                <a:lnTo>
                  <a:pt x="1556866" y="0"/>
                </a:lnTo>
                <a:lnTo>
                  <a:pt x="1556866" y="710320"/>
                </a:lnTo>
                <a:lnTo>
                  <a:pt x="0" y="7103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69" name="TextBox 28">
            <a:extLst>
              <a:ext uri="{FF2B5EF4-FFF2-40B4-BE49-F238E27FC236}">
                <a16:creationId xmlns:a16="http://schemas.microsoft.com/office/drawing/2014/main" id="{A7FD8998-27A7-0DA9-0F5B-25A0A8DDB443}"/>
              </a:ext>
            </a:extLst>
          </p:cNvPr>
          <p:cNvSpPr txBox="1"/>
          <p:nvPr/>
        </p:nvSpPr>
        <p:spPr>
          <a:xfrm>
            <a:off x="10457683" y="6228194"/>
            <a:ext cx="2732895" cy="361125"/>
          </a:xfrm>
          <a:prstGeom prst="rect">
            <a:avLst/>
          </a:prstGeom>
        </p:spPr>
        <p:txBody>
          <a:bodyPr wrap="square" lIns="0" tIns="0" rIns="0" bIns="0" rtlCol="0" anchor="t">
            <a:spAutoFit/>
          </a:bodyPr>
          <a:lstStyle/>
          <a:p>
            <a:pPr marL="0" lvl="0" indent="0">
              <a:lnSpc>
                <a:spcPts val="3096"/>
              </a:lnSpc>
              <a:spcBef>
                <a:spcPct val="0"/>
              </a:spcBef>
            </a:pPr>
            <a:r>
              <a:rPr lang="en-US" sz="2211" dirty="0">
                <a:solidFill>
                  <a:srgbClr val="000000"/>
                </a:solidFill>
                <a:latin typeface="Repo Bold Bold"/>
              </a:rPr>
              <a:t>Fundamental steps</a:t>
            </a:r>
          </a:p>
        </p:txBody>
      </p:sp>
      <p:sp>
        <p:nvSpPr>
          <p:cNvPr id="70" name="AutoShape 12">
            <a:extLst>
              <a:ext uri="{FF2B5EF4-FFF2-40B4-BE49-F238E27FC236}">
                <a16:creationId xmlns:a16="http://schemas.microsoft.com/office/drawing/2014/main" id="{0897EE1E-92F2-2E7D-57F1-F124A267E3B6}"/>
              </a:ext>
            </a:extLst>
          </p:cNvPr>
          <p:cNvSpPr/>
          <p:nvPr/>
        </p:nvSpPr>
        <p:spPr>
          <a:xfrm flipV="1">
            <a:off x="888109" y="7489261"/>
            <a:ext cx="5847773" cy="0"/>
          </a:xfrm>
          <a:prstGeom prst="line">
            <a:avLst/>
          </a:prstGeom>
          <a:ln w="38100" cap="flat">
            <a:solidFill>
              <a:srgbClr val="000000"/>
            </a:solidFill>
            <a:prstDash val="solid"/>
            <a:headEnd type="none" w="sm" len="sm"/>
            <a:tailEnd type="none" w="sm" len="sm"/>
          </a:ln>
        </p:spPr>
        <p:txBody>
          <a:bodyPr/>
          <a:lstStyle/>
          <a:p>
            <a:endParaRPr lang="en-US"/>
          </a:p>
        </p:txBody>
      </p:sp>
      <p:sp>
        <p:nvSpPr>
          <p:cNvPr id="71" name="Freeform 35">
            <a:extLst>
              <a:ext uri="{FF2B5EF4-FFF2-40B4-BE49-F238E27FC236}">
                <a16:creationId xmlns:a16="http://schemas.microsoft.com/office/drawing/2014/main" id="{CC732BA3-C3EE-C836-32C5-25BED9392CC6}"/>
              </a:ext>
            </a:extLst>
          </p:cNvPr>
          <p:cNvSpPr/>
          <p:nvPr/>
        </p:nvSpPr>
        <p:spPr>
          <a:xfrm rot="336140">
            <a:off x="11857002" y="8385495"/>
            <a:ext cx="1040835" cy="539525"/>
          </a:xfrm>
          <a:custGeom>
            <a:avLst/>
            <a:gdLst/>
            <a:ahLst/>
            <a:cxnLst/>
            <a:rect l="l" t="t" r="r" b="b"/>
            <a:pathLst>
              <a:path w="1556866" h="710320">
                <a:moveTo>
                  <a:pt x="0" y="0"/>
                </a:moveTo>
                <a:lnTo>
                  <a:pt x="1556866" y="0"/>
                </a:lnTo>
                <a:lnTo>
                  <a:pt x="1556866" y="710320"/>
                </a:lnTo>
                <a:lnTo>
                  <a:pt x="0" y="7103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72" name="Freeform 35">
            <a:extLst>
              <a:ext uri="{FF2B5EF4-FFF2-40B4-BE49-F238E27FC236}">
                <a16:creationId xmlns:a16="http://schemas.microsoft.com/office/drawing/2014/main" id="{C62DCA92-4450-B4A3-45A9-EB316EF71DDD}"/>
              </a:ext>
            </a:extLst>
          </p:cNvPr>
          <p:cNvSpPr/>
          <p:nvPr/>
        </p:nvSpPr>
        <p:spPr>
          <a:xfrm rot="336140">
            <a:off x="14421115" y="8427881"/>
            <a:ext cx="1040835" cy="539525"/>
          </a:xfrm>
          <a:custGeom>
            <a:avLst/>
            <a:gdLst/>
            <a:ahLst/>
            <a:cxnLst/>
            <a:rect l="l" t="t" r="r" b="b"/>
            <a:pathLst>
              <a:path w="1556866" h="710320">
                <a:moveTo>
                  <a:pt x="0" y="0"/>
                </a:moveTo>
                <a:lnTo>
                  <a:pt x="1556866" y="0"/>
                </a:lnTo>
                <a:lnTo>
                  <a:pt x="1556866" y="710320"/>
                </a:lnTo>
                <a:lnTo>
                  <a:pt x="0" y="7103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935593">
            <a:off x="14278448" y="-2784440"/>
            <a:ext cx="10108522" cy="5568877"/>
          </a:xfrm>
          <a:custGeom>
            <a:avLst/>
            <a:gdLst/>
            <a:ahLst/>
            <a:cxnLst/>
            <a:rect l="l" t="t" r="r" b="b"/>
            <a:pathLst>
              <a:path w="10108522" h="5568877">
                <a:moveTo>
                  <a:pt x="0" y="0"/>
                </a:moveTo>
                <a:lnTo>
                  <a:pt x="10108523" y="0"/>
                </a:lnTo>
                <a:lnTo>
                  <a:pt x="10108523" y="5568877"/>
                </a:lnTo>
                <a:lnTo>
                  <a:pt x="0" y="5568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1247279">
            <a:off x="-730984" y="9273433"/>
            <a:ext cx="7251066" cy="3994678"/>
          </a:xfrm>
          <a:custGeom>
            <a:avLst/>
            <a:gdLst/>
            <a:ahLst/>
            <a:cxnLst/>
            <a:rect l="l" t="t" r="r" b="b"/>
            <a:pathLst>
              <a:path w="7251066" h="3994678">
                <a:moveTo>
                  <a:pt x="0" y="0"/>
                </a:moveTo>
                <a:lnTo>
                  <a:pt x="7251067" y="0"/>
                </a:lnTo>
                <a:lnTo>
                  <a:pt x="7251067" y="3994678"/>
                </a:lnTo>
                <a:lnTo>
                  <a:pt x="0" y="3994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6" name="Group 16"/>
          <p:cNvGrpSpPr>
            <a:grpSpLocks/>
          </p:cNvGrpSpPr>
          <p:nvPr/>
        </p:nvGrpSpPr>
        <p:grpSpPr>
          <a:xfrm>
            <a:off x="4590145" y="30120"/>
            <a:ext cx="8595462" cy="1837162"/>
            <a:chOff x="0" y="0"/>
            <a:chExt cx="1962273" cy="611733"/>
          </a:xfrm>
        </p:grpSpPr>
        <p:sp>
          <p:nvSpPr>
            <p:cNvPr id="17" name="Freeform 17"/>
            <p:cNvSpPr>
              <a:spLocks/>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txBody>
            <a:bodyPr/>
            <a:lstStyle/>
            <a:p>
              <a:endParaRPr lang="en-US"/>
            </a:p>
          </p:txBody>
        </p:sp>
        <p:sp>
          <p:nvSpPr>
            <p:cNvPr id="18" name="TextBox 18"/>
            <p:cNvSpPr txBox="1">
              <a:spLocks/>
            </p:cNvSpPr>
            <p:nvPr/>
          </p:nvSpPr>
          <p:spPr>
            <a:xfrm>
              <a:off x="0" y="-9525"/>
              <a:ext cx="1962273" cy="621258"/>
            </a:xfrm>
            <a:prstGeom prst="rect">
              <a:avLst/>
            </a:prstGeom>
          </p:spPr>
          <p:txBody>
            <a:bodyPr lIns="0" tIns="0" rIns="0" bIns="0" rtlCol="0" anchor="ctr"/>
            <a:lstStyle/>
            <a:p>
              <a:pPr marL="0" lvl="0" indent="0" algn="ctr">
                <a:lnSpc>
                  <a:spcPts val="700"/>
                </a:lnSpc>
                <a:spcBef>
                  <a:spcPct val="0"/>
                </a:spcBef>
              </a:pPr>
              <a:endParaRPr/>
            </a:p>
          </p:txBody>
        </p:sp>
      </p:grpSp>
      <p:sp>
        <p:nvSpPr>
          <p:cNvPr id="19" name="TextBox 19"/>
          <p:cNvSpPr txBox="1">
            <a:spLocks/>
          </p:cNvSpPr>
          <p:nvPr/>
        </p:nvSpPr>
        <p:spPr>
          <a:xfrm>
            <a:off x="4881163" y="306624"/>
            <a:ext cx="8013425" cy="1281826"/>
          </a:xfrm>
          <a:prstGeom prst="rect">
            <a:avLst/>
          </a:prstGeom>
        </p:spPr>
        <p:txBody>
          <a:bodyPr wrap="square" lIns="0" tIns="0" rIns="0" bIns="0" rtlCol="0" anchor="t">
            <a:spAutoFit/>
          </a:bodyPr>
          <a:lstStyle/>
          <a:p>
            <a:pPr marL="0" lvl="0" indent="0" algn="ctr">
              <a:lnSpc>
                <a:spcPts val="11008"/>
              </a:lnSpc>
              <a:spcBef>
                <a:spcPct val="0"/>
              </a:spcBef>
            </a:pPr>
            <a:r>
              <a:rPr lang="en-US" sz="7863" dirty="0">
                <a:solidFill>
                  <a:srgbClr val="000000"/>
                </a:solidFill>
                <a:latin typeface="Repo Bold Bold"/>
              </a:rPr>
              <a:t>Ones and Zeros</a:t>
            </a:r>
            <a:endParaRPr lang="en-US" sz="7863" u="none" strike="noStrike" dirty="0">
              <a:solidFill>
                <a:srgbClr val="000000"/>
              </a:solidFill>
              <a:latin typeface="Repo Bold Bold"/>
            </a:endParaRPr>
          </a:p>
        </p:txBody>
      </p:sp>
      <p:grpSp>
        <p:nvGrpSpPr>
          <p:cNvPr id="61" name="Group 21">
            <a:extLst>
              <a:ext uri="{FF2B5EF4-FFF2-40B4-BE49-F238E27FC236}">
                <a16:creationId xmlns:a16="http://schemas.microsoft.com/office/drawing/2014/main" id="{3D33D433-00EF-0E4F-E055-4532B91B07B9}"/>
              </a:ext>
            </a:extLst>
          </p:cNvPr>
          <p:cNvGrpSpPr>
            <a:grpSpLocks/>
          </p:cNvGrpSpPr>
          <p:nvPr/>
        </p:nvGrpSpPr>
        <p:grpSpPr>
          <a:xfrm>
            <a:off x="11291808" y="5868285"/>
            <a:ext cx="4876800" cy="6761975"/>
            <a:chOff x="0" y="-27892"/>
            <a:chExt cx="4771485" cy="7015332"/>
          </a:xfrm>
        </p:grpSpPr>
        <p:grpSp>
          <p:nvGrpSpPr>
            <p:cNvPr id="62" name="Group 22">
              <a:extLst>
                <a:ext uri="{FF2B5EF4-FFF2-40B4-BE49-F238E27FC236}">
                  <a16:creationId xmlns:a16="http://schemas.microsoft.com/office/drawing/2014/main" id="{A8618CF6-6E05-A25B-5300-4D36EC90420B}"/>
                </a:ext>
              </a:extLst>
            </p:cNvPr>
            <p:cNvGrpSpPr>
              <a:grpSpLocks/>
            </p:cNvGrpSpPr>
            <p:nvPr/>
          </p:nvGrpSpPr>
          <p:grpSpPr>
            <a:xfrm>
              <a:off x="0" y="-27892"/>
              <a:ext cx="4771485" cy="7015332"/>
              <a:chOff x="0" y="-9525"/>
              <a:chExt cx="1629461" cy="2395733"/>
            </a:xfrm>
          </p:grpSpPr>
          <p:sp>
            <p:nvSpPr>
              <p:cNvPr id="64" name="Freeform 23">
                <a:extLst>
                  <a:ext uri="{FF2B5EF4-FFF2-40B4-BE49-F238E27FC236}">
                    <a16:creationId xmlns:a16="http://schemas.microsoft.com/office/drawing/2014/main" id="{BC25D081-D603-50EB-0398-4B6C33A97AD7}"/>
                  </a:ext>
                </a:extLst>
              </p:cNvPr>
              <p:cNvSpPr>
                <a:spLocks/>
              </p:cNvSpPr>
              <p:nvPr/>
            </p:nvSpPr>
            <p:spPr>
              <a:xfrm>
                <a:off x="0" y="0"/>
                <a:ext cx="1629461" cy="1397177"/>
              </a:xfrm>
              <a:custGeom>
                <a:avLst/>
                <a:gdLst/>
                <a:ahLst/>
                <a:cxnLst/>
                <a:rect l="l" t="t" r="r" b="b"/>
                <a:pathLst>
                  <a:path w="1629461" h="2386208">
                    <a:moveTo>
                      <a:pt x="73555" y="0"/>
                    </a:moveTo>
                    <a:lnTo>
                      <a:pt x="1555906" y="0"/>
                    </a:lnTo>
                    <a:cubicBezTo>
                      <a:pt x="1575414" y="0"/>
                      <a:pt x="1594123" y="7750"/>
                      <a:pt x="1607917" y="21544"/>
                    </a:cubicBezTo>
                    <a:cubicBezTo>
                      <a:pt x="1621711" y="35338"/>
                      <a:pt x="1629461" y="54047"/>
                      <a:pt x="1629461" y="73555"/>
                    </a:cubicBezTo>
                    <a:lnTo>
                      <a:pt x="1629461" y="2312653"/>
                    </a:lnTo>
                    <a:cubicBezTo>
                      <a:pt x="1629461" y="2332161"/>
                      <a:pt x="1621711" y="2350870"/>
                      <a:pt x="1607917" y="2364664"/>
                    </a:cubicBezTo>
                    <a:cubicBezTo>
                      <a:pt x="1594123" y="2378459"/>
                      <a:pt x="1575414" y="2386208"/>
                      <a:pt x="1555906" y="2386208"/>
                    </a:cubicBezTo>
                    <a:lnTo>
                      <a:pt x="73555" y="2386208"/>
                    </a:lnTo>
                    <a:cubicBezTo>
                      <a:pt x="32932" y="2386208"/>
                      <a:pt x="0" y="2353277"/>
                      <a:pt x="0" y="2312653"/>
                    </a:cubicBezTo>
                    <a:lnTo>
                      <a:pt x="0" y="73555"/>
                    </a:lnTo>
                    <a:cubicBezTo>
                      <a:pt x="0" y="54047"/>
                      <a:pt x="7750" y="35338"/>
                      <a:pt x="21544" y="21544"/>
                    </a:cubicBezTo>
                    <a:cubicBezTo>
                      <a:pt x="35338" y="7750"/>
                      <a:pt x="54047" y="0"/>
                      <a:pt x="73555" y="0"/>
                    </a:cubicBezTo>
                    <a:close/>
                  </a:path>
                </a:pathLst>
              </a:custGeom>
              <a:solidFill>
                <a:srgbClr val="FFFEF7"/>
              </a:solidFill>
              <a:ln w="47625" cap="rnd">
                <a:solidFill>
                  <a:srgbClr val="000000"/>
                </a:solidFill>
                <a:prstDash val="solid"/>
                <a:round/>
              </a:ln>
            </p:spPr>
            <p:txBody>
              <a:bodyPr/>
              <a:lstStyle/>
              <a:p>
                <a:endParaRPr lang="en-US"/>
              </a:p>
            </p:txBody>
          </p:sp>
          <p:sp>
            <p:nvSpPr>
              <p:cNvPr id="65" name="TextBox 24">
                <a:extLst>
                  <a:ext uri="{FF2B5EF4-FFF2-40B4-BE49-F238E27FC236}">
                    <a16:creationId xmlns:a16="http://schemas.microsoft.com/office/drawing/2014/main" id="{1C943FE2-D220-4932-1CC6-173EB2E7F43D}"/>
                  </a:ext>
                </a:extLst>
              </p:cNvPr>
              <p:cNvSpPr txBox="1">
                <a:spLocks/>
              </p:cNvSpPr>
              <p:nvPr/>
            </p:nvSpPr>
            <p:spPr>
              <a:xfrm>
                <a:off x="0" y="-9525"/>
                <a:ext cx="1629461" cy="2395733"/>
              </a:xfrm>
              <a:prstGeom prst="rect">
                <a:avLst/>
              </a:prstGeom>
            </p:spPr>
            <p:txBody>
              <a:bodyPr lIns="0" tIns="0" rIns="0" bIns="0" rtlCol="0" anchor="ctr"/>
              <a:lstStyle/>
              <a:p>
                <a:pPr marL="0" lvl="0" indent="0" algn="ctr">
                  <a:lnSpc>
                    <a:spcPts val="700"/>
                  </a:lnSpc>
                  <a:spcBef>
                    <a:spcPct val="0"/>
                  </a:spcBef>
                </a:pPr>
                <a:endParaRPr/>
              </a:p>
            </p:txBody>
          </p:sp>
        </p:grpSp>
        <p:sp>
          <p:nvSpPr>
            <p:cNvPr id="63" name="AutoShape 25">
              <a:extLst>
                <a:ext uri="{FF2B5EF4-FFF2-40B4-BE49-F238E27FC236}">
                  <a16:creationId xmlns:a16="http://schemas.microsoft.com/office/drawing/2014/main" id="{6A527B97-B319-DD58-4522-C9C1B0383E13}"/>
                </a:ext>
              </a:extLst>
            </p:cNvPr>
            <p:cNvSpPr>
              <a:spLocks/>
            </p:cNvSpPr>
            <p:nvPr/>
          </p:nvSpPr>
          <p:spPr>
            <a:xfrm flipV="1">
              <a:off x="12906" y="651842"/>
              <a:ext cx="4758579" cy="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71" name="TextBox 30">
            <a:extLst>
              <a:ext uri="{FF2B5EF4-FFF2-40B4-BE49-F238E27FC236}">
                <a16:creationId xmlns:a16="http://schemas.microsoft.com/office/drawing/2014/main" id="{389303EA-5627-FA19-E63B-67A4B02D367E}"/>
              </a:ext>
            </a:extLst>
          </p:cNvPr>
          <p:cNvSpPr txBox="1">
            <a:spLocks/>
          </p:cNvSpPr>
          <p:nvPr/>
        </p:nvSpPr>
        <p:spPr>
          <a:xfrm>
            <a:off x="12003355" y="6054921"/>
            <a:ext cx="3218566" cy="483209"/>
          </a:xfrm>
          <a:prstGeom prst="rect">
            <a:avLst/>
          </a:prstGeom>
        </p:spPr>
        <p:txBody>
          <a:bodyPr wrap="square" lIns="0" tIns="0" rIns="0" bIns="0" rtlCol="0" anchor="t">
            <a:spAutoFit/>
          </a:bodyPr>
          <a:lstStyle/>
          <a:p>
            <a:pPr algn="ctr">
              <a:lnSpc>
                <a:spcPts val="3545"/>
              </a:lnSpc>
              <a:spcBef>
                <a:spcPct val="0"/>
              </a:spcBef>
            </a:pPr>
            <a:r>
              <a:rPr lang="en-US" sz="4000" dirty="0">
                <a:solidFill>
                  <a:srgbClr val="000000"/>
                </a:solidFill>
                <a:latin typeface="DM Sans Bold"/>
              </a:rPr>
              <a:t>Instructions</a:t>
            </a:r>
          </a:p>
        </p:txBody>
      </p:sp>
      <p:grpSp>
        <p:nvGrpSpPr>
          <p:cNvPr id="79" name="Group 21">
            <a:extLst>
              <a:ext uri="{FF2B5EF4-FFF2-40B4-BE49-F238E27FC236}">
                <a16:creationId xmlns:a16="http://schemas.microsoft.com/office/drawing/2014/main" id="{55136CF1-DDBC-B6FB-C18C-D865EFD577E3}"/>
              </a:ext>
            </a:extLst>
          </p:cNvPr>
          <p:cNvGrpSpPr>
            <a:grpSpLocks/>
          </p:cNvGrpSpPr>
          <p:nvPr/>
        </p:nvGrpSpPr>
        <p:grpSpPr>
          <a:xfrm>
            <a:off x="1871777" y="5848274"/>
            <a:ext cx="4876800" cy="6761975"/>
            <a:chOff x="0" y="-27892"/>
            <a:chExt cx="4771485" cy="7015332"/>
          </a:xfrm>
        </p:grpSpPr>
        <p:grpSp>
          <p:nvGrpSpPr>
            <p:cNvPr id="80" name="Group 22">
              <a:extLst>
                <a:ext uri="{FF2B5EF4-FFF2-40B4-BE49-F238E27FC236}">
                  <a16:creationId xmlns:a16="http://schemas.microsoft.com/office/drawing/2014/main" id="{90B45BFC-10F8-DE50-15C8-B43CF4BCC2E7}"/>
                </a:ext>
              </a:extLst>
            </p:cNvPr>
            <p:cNvGrpSpPr>
              <a:grpSpLocks/>
            </p:cNvGrpSpPr>
            <p:nvPr/>
          </p:nvGrpSpPr>
          <p:grpSpPr>
            <a:xfrm>
              <a:off x="0" y="-27892"/>
              <a:ext cx="4771485" cy="7015332"/>
              <a:chOff x="0" y="-9525"/>
              <a:chExt cx="1629461" cy="2395733"/>
            </a:xfrm>
          </p:grpSpPr>
          <p:sp>
            <p:nvSpPr>
              <p:cNvPr id="82" name="Freeform 23">
                <a:extLst>
                  <a:ext uri="{FF2B5EF4-FFF2-40B4-BE49-F238E27FC236}">
                    <a16:creationId xmlns:a16="http://schemas.microsoft.com/office/drawing/2014/main" id="{6FC3C0C2-B425-3364-0B3F-5CC7CC0EEEA7}"/>
                  </a:ext>
                </a:extLst>
              </p:cNvPr>
              <p:cNvSpPr>
                <a:spLocks/>
              </p:cNvSpPr>
              <p:nvPr/>
            </p:nvSpPr>
            <p:spPr>
              <a:xfrm>
                <a:off x="0" y="0"/>
                <a:ext cx="1629461" cy="1403152"/>
              </a:xfrm>
              <a:custGeom>
                <a:avLst/>
                <a:gdLst/>
                <a:ahLst/>
                <a:cxnLst/>
                <a:rect l="l" t="t" r="r" b="b"/>
                <a:pathLst>
                  <a:path w="1629461" h="2386208">
                    <a:moveTo>
                      <a:pt x="73555" y="0"/>
                    </a:moveTo>
                    <a:lnTo>
                      <a:pt x="1555906" y="0"/>
                    </a:lnTo>
                    <a:cubicBezTo>
                      <a:pt x="1575414" y="0"/>
                      <a:pt x="1594123" y="7750"/>
                      <a:pt x="1607917" y="21544"/>
                    </a:cubicBezTo>
                    <a:cubicBezTo>
                      <a:pt x="1621711" y="35338"/>
                      <a:pt x="1629461" y="54047"/>
                      <a:pt x="1629461" y="73555"/>
                    </a:cubicBezTo>
                    <a:lnTo>
                      <a:pt x="1629461" y="2312653"/>
                    </a:lnTo>
                    <a:cubicBezTo>
                      <a:pt x="1629461" y="2332161"/>
                      <a:pt x="1621711" y="2350870"/>
                      <a:pt x="1607917" y="2364664"/>
                    </a:cubicBezTo>
                    <a:cubicBezTo>
                      <a:pt x="1594123" y="2378459"/>
                      <a:pt x="1575414" y="2386208"/>
                      <a:pt x="1555906" y="2386208"/>
                    </a:cubicBezTo>
                    <a:lnTo>
                      <a:pt x="73555" y="2386208"/>
                    </a:lnTo>
                    <a:cubicBezTo>
                      <a:pt x="32932" y="2386208"/>
                      <a:pt x="0" y="2353277"/>
                      <a:pt x="0" y="2312653"/>
                    </a:cubicBezTo>
                    <a:lnTo>
                      <a:pt x="0" y="73555"/>
                    </a:lnTo>
                    <a:cubicBezTo>
                      <a:pt x="0" y="54047"/>
                      <a:pt x="7750" y="35338"/>
                      <a:pt x="21544" y="21544"/>
                    </a:cubicBezTo>
                    <a:cubicBezTo>
                      <a:pt x="35338" y="7750"/>
                      <a:pt x="54047" y="0"/>
                      <a:pt x="73555" y="0"/>
                    </a:cubicBezTo>
                    <a:close/>
                  </a:path>
                </a:pathLst>
              </a:custGeom>
              <a:solidFill>
                <a:srgbClr val="FFFEF7"/>
              </a:solidFill>
              <a:ln w="47625" cap="rnd">
                <a:solidFill>
                  <a:srgbClr val="000000"/>
                </a:solidFill>
                <a:prstDash val="solid"/>
                <a:round/>
              </a:ln>
            </p:spPr>
            <p:txBody>
              <a:bodyPr/>
              <a:lstStyle/>
              <a:p>
                <a:endParaRPr lang="en-US"/>
              </a:p>
            </p:txBody>
          </p:sp>
          <p:sp>
            <p:nvSpPr>
              <p:cNvPr id="83" name="TextBox 24">
                <a:extLst>
                  <a:ext uri="{FF2B5EF4-FFF2-40B4-BE49-F238E27FC236}">
                    <a16:creationId xmlns:a16="http://schemas.microsoft.com/office/drawing/2014/main" id="{D8311D7E-0ACE-933E-7F6D-F1A61D16086F}"/>
                  </a:ext>
                </a:extLst>
              </p:cNvPr>
              <p:cNvSpPr txBox="1">
                <a:spLocks/>
              </p:cNvSpPr>
              <p:nvPr/>
            </p:nvSpPr>
            <p:spPr>
              <a:xfrm>
                <a:off x="0" y="-9525"/>
                <a:ext cx="1629461" cy="2395733"/>
              </a:xfrm>
              <a:prstGeom prst="rect">
                <a:avLst/>
              </a:prstGeom>
            </p:spPr>
            <p:txBody>
              <a:bodyPr lIns="0" tIns="0" rIns="0" bIns="0" rtlCol="0" anchor="ctr"/>
              <a:lstStyle/>
              <a:p>
                <a:pPr marL="0" lvl="0" indent="0" algn="ctr">
                  <a:lnSpc>
                    <a:spcPts val="700"/>
                  </a:lnSpc>
                  <a:spcBef>
                    <a:spcPct val="0"/>
                  </a:spcBef>
                </a:pPr>
                <a:endParaRPr/>
              </a:p>
            </p:txBody>
          </p:sp>
        </p:grpSp>
        <p:sp>
          <p:nvSpPr>
            <p:cNvPr id="81" name="AutoShape 25">
              <a:extLst>
                <a:ext uri="{FF2B5EF4-FFF2-40B4-BE49-F238E27FC236}">
                  <a16:creationId xmlns:a16="http://schemas.microsoft.com/office/drawing/2014/main" id="{478AF4A0-5582-A756-A564-9922EA57293D}"/>
                </a:ext>
              </a:extLst>
            </p:cNvPr>
            <p:cNvSpPr>
              <a:spLocks/>
            </p:cNvSpPr>
            <p:nvPr/>
          </p:nvSpPr>
          <p:spPr>
            <a:xfrm flipV="1">
              <a:off x="12906" y="651842"/>
              <a:ext cx="4758579" cy="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85" name="TextBox 30">
            <a:extLst>
              <a:ext uri="{FF2B5EF4-FFF2-40B4-BE49-F238E27FC236}">
                <a16:creationId xmlns:a16="http://schemas.microsoft.com/office/drawing/2014/main" id="{6A637C34-AC60-FAE9-1E2B-C43C7EBE3FEC}"/>
              </a:ext>
            </a:extLst>
          </p:cNvPr>
          <p:cNvSpPr txBox="1">
            <a:spLocks/>
          </p:cNvSpPr>
          <p:nvPr/>
        </p:nvSpPr>
        <p:spPr>
          <a:xfrm>
            <a:off x="1913996" y="6034910"/>
            <a:ext cx="4725908" cy="483209"/>
          </a:xfrm>
          <a:prstGeom prst="rect">
            <a:avLst/>
          </a:prstGeom>
        </p:spPr>
        <p:txBody>
          <a:bodyPr wrap="square" lIns="0" tIns="0" rIns="0" bIns="0" rtlCol="0" anchor="t">
            <a:spAutoFit/>
          </a:bodyPr>
          <a:lstStyle/>
          <a:p>
            <a:pPr algn="ctr">
              <a:lnSpc>
                <a:spcPts val="3545"/>
              </a:lnSpc>
              <a:spcBef>
                <a:spcPct val="0"/>
              </a:spcBef>
            </a:pPr>
            <a:r>
              <a:rPr lang="en-US" sz="4000" dirty="0">
                <a:solidFill>
                  <a:srgbClr val="000000"/>
                </a:solidFill>
                <a:latin typeface="DM Sans Bold"/>
              </a:rPr>
              <a:t>Letters (ASCII)</a:t>
            </a:r>
          </a:p>
        </p:txBody>
      </p:sp>
      <p:graphicFrame>
        <p:nvGraphicFramePr>
          <p:cNvPr id="94" name="Table 93">
            <a:extLst>
              <a:ext uri="{FF2B5EF4-FFF2-40B4-BE49-F238E27FC236}">
                <a16:creationId xmlns:a16="http://schemas.microsoft.com/office/drawing/2014/main" id="{31CA75BD-9971-3664-A825-88DDC4862F6C}"/>
              </a:ext>
            </a:extLst>
          </p:cNvPr>
          <p:cNvGraphicFramePr>
            <a:graphicFrameLocks/>
          </p:cNvGraphicFramePr>
          <p:nvPr>
            <p:extLst>
              <p:ext uri="{D42A27DB-BD31-4B8C-83A1-F6EECF244321}">
                <p14:modId xmlns:p14="http://schemas.microsoft.com/office/powerpoint/2010/main" val="4094484206"/>
              </p:ext>
            </p:extLst>
          </p:nvPr>
        </p:nvGraphicFramePr>
        <p:xfrm>
          <a:off x="2135207" y="6702155"/>
          <a:ext cx="4037668" cy="2882140"/>
        </p:xfrm>
        <a:graphic>
          <a:graphicData uri="http://schemas.openxmlformats.org/drawingml/2006/table">
            <a:tbl>
              <a:tblPr firstRow="1" bandRow="1">
                <a:tableStyleId>{2D5ABB26-0587-4C30-8999-92F81FD0307C}</a:tableStyleId>
              </a:tblPr>
              <a:tblGrid>
                <a:gridCol w="2021624">
                  <a:extLst>
                    <a:ext uri="{9D8B030D-6E8A-4147-A177-3AD203B41FA5}">
                      <a16:colId xmlns:a16="http://schemas.microsoft.com/office/drawing/2014/main" val="372389137"/>
                    </a:ext>
                  </a:extLst>
                </a:gridCol>
                <a:gridCol w="2016044">
                  <a:extLst>
                    <a:ext uri="{9D8B030D-6E8A-4147-A177-3AD203B41FA5}">
                      <a16:colId xmlns:a16="http://schemas.microsoft.com/office/drawing/2014/main" val="3384734707"/>
                    </a:ext>
                  </a:extLst>
                </a:gridCol>
              </a:tblGrid>
              <a:tr h="695043">
                <a:tc>
                  <a:txBody>
                    <a:bodyPr/>
                    <a:lstStyle/>
                    <a:p>
                      <a:pPr>
                        <a:lnSpc>
                          <a:spcPct val="200000"/>
                        </a:lnSpc>
                      </a:pPr>
                      <a:r>
                        <a:rPr lang="en-US" sz="2400" dirty="0"/>
                        <a:t>A</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200000"/>
                        </a:lnSpc>
                      </a:pPr>
                      <a:r>
                        <a:rPr lang="en-US" sz="2400" dirty="0"/>
                        <a:t>01000001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880876"/>
                  </a:ext>
                </a:extLst>
              </a:tr>
              <a:tr h="695043">
                <a:tc>
                  <a:txBody>
                    <a:bodyPr/>
                    <a:lstStyle/>
                    <a:p>
                      <a:pPr>
                        <a:lnSpc>
                          <a:spcPct val="200000"/>
                        </a:lnSpc>
                      </a:pPr>
                      <a:r>
                        <a:rPr lang="en-US" sz="2400" dirty="0"/>
                        <a:t>a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200000"/>
                        </a:lnSpc>
                      </a:pPr>
                      <a:r>
                        <a:rPr lang="en-US" sz="2400" dirty="0"/>
                        <a:t>01100001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3835524"/>
                  </a:ext>
                </a:extLst>
              </a:tr>
              <a:tr h="695043">
                <a:tc>
                  <a:txBody>
                    <a:bodyPr/>
                    <a:lstStyle/>
                    <a:p>
                      <a:pPr>
                        <a:lnSpc>
                          <a:spcPct val="200000"/>
                        </a:lnSpc>
                      </a:pPr>
                      <a:r>
                        <a:rPr lang="en-US" sz="2400" dirty="0"/>
                        <a:t>B</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200000"/>
                        </a:lnSpc>
                      </a:pPr>
                      <a:r>
                        <a:rPr lang="en-US" sz="2400" dirty="0"/>
                        <a:t>01000010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980256"/>
                  </a:ext>
                </a:extLst>
              </a:tr>
              <a:tr h="695043">
                <a:tc>
                  <a:txBody>
                    <a:bodyPr/>
                    <a:lstStyle/>
                    <a:p>
                      <a:pPr>
                        <a:lnSpc>
                          <a:spcPct val="200000"/>
                        </a:lnSpc>
                      </a:pPr>
                      <a:r>
                        <a:rPr lang="en-US" sz="2400" dirty="0"/>
                        <a:t>b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200000"/>
                        </a:lnSpc>
                      </a:pPr>
                      <a:r>
                        <a:rPr lang="en-US" sz="2400" dirty="0"/>
                        <a:t>01100010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551983"/>
                  </a:ext>
                </a:extLst>
              </a:tr>
            </a:tbl>
          </a:graphicData>
        </a:graphic>
      </p:graphicFrame>
      <p:graphicFrame>
        <p:nvGraphicFramePr>
          <p:cNvPr id="95" name="Table 94">
            <a:extLst>
              <a:ext uri="{FF2B5EF4-FFF2-40B4-BE49-F238E27FC236}">
                <a16:creationId xmlns:a16="http://schemas.microsoft.com/office/drawing/2014/main" id="{FE4A1CBF-0FF9-B108-816D-CF435316425B}"/>
              </a:ext>
            </a:extLst>
          </p:cNvPr>
          <p:cNvGraphicFramePr>
            <a:graphicFrameLocks/>
          </p:cNvGraphicFramePr>
          <p:nvPr>
            <p:extLst>
              <p:ext uri="{D42A27DB-BD31-4B8C-83A1-F6EECF244321}">
                <p14:modId xmlns:p14="http://schemas.microsoft.com/office/powerpoint/2010/main" val="2722584699"/>
              </p:ext>
            </p:extLst>
          </p:nvPr>
        </p:nvGraphicFramePr>
        <p:xfrm>
          <a:off x="11596594" y="6745654"/>
          <a:ext cx="4032088" cy="2882140"/>
        </p:xfrm>
        <a:graphic>
          <a:graphicData uri="http://schemas.openxmlformats.org/drawingml/2006/table">
            <a:tbl>
              <a:tblPr firstRow="1" bandRow="1">
                <a:tableStyleId>{2D5ABB26-0587-4C30-8999-92F81FD0307C}</a:tableStyleId>
              </a:tblPr>
              <a:tblGrid>
                <a:gridCol w="2016044">
                  <a:extLst>
                    <a:ext uri="{9D8B030D-6E8A-4147-A177-3AD203B41FA5}">
                      <a16:colId xmlns:a16="http://schemas.microsoft.com/office/drawing/2014/main" val="372389137"/>
                    </a:ext>
                  </a:extLst>
                </a:gridCol>
                <a:gridCol w="2016044">
                  <a:extLst>
                    <a:ext uri="{9D8B030D-6E8A-4147-A177-3AD203B41FA5}">
                      <a16:colId xmlns:a16="http://schemas.microsoft.com/office/drawing/2014/main" val="3384734707"/>
                    </a:ext>
                  </a:extLst>
                </a:gridCol>
              </a:tblGrid>
              <a:tr h="695043">
                <a:tc>
                  <a:txBody>
                    <a:bodyPr/>
                    <a:lstStyle/>
                    <a:p>
                      <a:pPr>
                        <a:lnSpc>
                          <a:spcPct val="200000"/>
                        </a:lnSpc>
                      </a:pPr>
                      <a:r>
                        <a:rPr lang="en-US" sz="2400" dirty="0"/>
                        <a:t>LOAD</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200000"/>
                        </a:lnSpc>
                      </a:pPr>
                      <a:r>
                        <a:rPr lang="en-US" sz="2400" dirty="0"/>
                        <a:t>0001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880876"/>
                  </a:ext>
                </a:extLst>
              </a:tr>
              <a:tr h="695043">
                <a:tc>
                  <a:txBody>
                    <a:bodyPr/>
                    <a:lstStyle/>
                    <a:p>
                      <a:pPr>
                        <a:lnSpc>
                          <a:spcPct val="200000"/>
                        </a:lnSpc>
                      </a:pPr>
                      <a:r>
                        <a:rPr lang="en-US" sz="2400" dirty="0"/>
                        <a:t>ADD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200000"/>
                        </a:lnSpc>
                      </a:pPr>
                      <a:r>
                        <a:rPr lang="en-US" sz="2400" dirty="0"/>
                        <a:t>0010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3835524"/>
                  </a:ext>
                </a:extLst>
              </a:tr>
              <a:tr h="695043">
                <a:tc>
                  <a:txBody>
                    <a:bodyPr/>
                    <a:lstStyle/>
                    <a:p>
                      <a:pPr>
                        <a:lnSpc>
                          <a:spcPct val="200000"/>
                        </a:lnSpc>
                      </a:pPr>
                      <a:r>
                        <a:rPr lang="en-US" sz="2400" dirty="0"/>
                        <a:t>SUBS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200000"/>
                        </a:lnSpc>
                      </a:pPr>
                      <a:r>
                        <a:rPr lang="en-US" sz="2400" dirty="0"/>
                        <a:t>0011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980256"/>
                  </a:ext>
                </a:extLst>
              </a:tr>
              <a:tr h="695043">
                <a:tc>
                  <a:txBody>
                    <a:bodyPr/>
                    <a:lstStyle/>
                    <a:p>
                      <a:pPr>
                        <a:lnSpc>
                          <a:spcPct val="200000"/>
                        </a:lnSpc>
                      </a:pPr>
                      <a:endParaRPr 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200000"/>
                        </a:lnSpc>
                      </a:pPr>
                      <a:endParaRPr 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551983"/>
                  </a:ext>
                </a:extLst>
              </a:tr>
            </a:tbl>
          </a:graphicData>
        </a:graphic>
      </p:graphicFrame>
      <p:pic>
        <p:nvPicPr>
          <p:cNvPr id="3076" name="Picture 4" descr="Machine converting binary number 10101000 into denary number 168">
            <a:extLst>
              <a:ext uri="{FF2B5EF4-FFF2-40B4-BE49-F238E27FC236}">
                <a16:creationId xmlns:a16="http://schemas.microsoft.com/office/drawing/2014/main" id="{82ABEBC7-42AE-AE01-4DAA-9FDC1F8257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3521" y="1999761"/>
            <a:ext cx="7991067" cy="3657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1000" fill="hold"/>
                                        <p:tgtEl>
                                          <p:spTgt spid="61"/>
                                        </p:tgtEl>
                                        <p:attrNameLst>
                                          <p:attrName>ppt_x</p:attrName>
                                        </p:attrNameLst>
                                      </p:cBhvr>
                                      <p:tavLst>
                                        <p:tav tm="0">
                                          <p:val>
                                            <p:strVal val="#ppt_x"/>
                                          </p:val>
                                        </p:tav>
                                        <p:tav tm="100000">
                                          <p:val>
                                            <p:strVal val="#ppt_x"/>
                                          </p:val>
                                        </p:tav>
                                      </p:tavLst>
                                    </p:anim>
                                    <p:anim calcmode="lin" valueType="num">
                                      <p:cBhvr additive="base">
                                        <p:cTn id="8" dur="1000" fill="hold"/>
                                        <p:tgtEl>
                                          <p:spTgt spid="6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1000" fill="hold"/>
                                        <p:tgtEl>
                                          <p:spTgt spid="71"/>
                                        </p:tgtEl>
                                        <p:attrNameLst>
                                          <p:attrName>ppt_x</p:attrName>
                                        </p:attrNameLst>
                                      </p:cBhvr>
                                      <p:tavLst>
                                        <p:tav tm="0">
                                          <p:val>
                                            <p:strVal val="#ppt_x"/>
                                          </p:val>
                                        </p:tav>
                                        <p:tav tm="100000">
                                          <p:val>
                                            <p:strVal val="#ppt_x"/>
                                          </p:val>
                                        </p:tav>
                                      </p:tavLst>
                                    </p:anim>
                                    <p:anim calcmode="lin" valueType="num">
                                      <p:cBhvr additive="base">
                                        <p:cTn id="12" dur="1000" fill="hold"/>
                                        <p:tgtEl>
                                          <p:spTgt spid="7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additive="base">
                                        <p:cTn id="15" dur="1000" fill="hold"/>
                                        <p:tgtEl>
                                          <p:spTgt spid="79"/>
                                        </p:tgtEl>
                                        <p:attrNameLst>
                                          <p:attrName>ppt_x</p:attrName>
                                        </p:attrNameLst>
                                      </p:cBhvr>
                                      <p:tavLst>
                                        <p:tav tm="0">
                                          <p:val>
                                            <p:strVal val="#ppt_x"/>
                                          </p:val>
                                        </p:tav>
                                        <p:tav tm="100000">
                                          <p:val>
                                            <p:strVal val="#ppt_x"/>
                                          </p:val>
                                        </p:tav>
                                      </p:tavLst>
                                    </p:anim>
                                    <p:anim calcmode="lin" valueType="num">
                                      <p:cBhvr additive="base">
                                        <p:cTn id="16" dur="1000" fill="hold"/>
                                        <p:tgtEl>
                                          <p:spTgt spid="7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1000" fill="hold"/>
                                        <p:tgtEl>
                                          <p:spTgt spid="85"/>
                                        </p:tgtEl>
                                        <p:attrNameLst>
                                          <p:attrName>ppt_x</p:attrName>
                                        </p:attrNameLst>
                                      </p:cBhvr>
                                      <p:tavLst>
                                        <p:tav tm="0">
                                          <p:val>
                                            <p:strVal val="#ppt_x"/>
                                          </p:val>
                                        </p:tav>
                                        <p:tav tm="100000">
                                          <p:val>
                                            <p:strVal val="#ppt_x"/>
                                          </p:val>
                                        </p:tav>
                                      </p:tavLst>
                                    </p:anim>
                                    <p:anim calcmode="lin" valueType="num">
                                      <p:cBhvr additive="base">
                                        <p:cTn id="20" dur="1000" fill="hold"/>
                                        <p:tgtEl>
                                          <p:spTgt spid="8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anim calcmode="lin" valueType="num">
                                      <p:cBhvr additive="base">
                                        <p:cTn id="23" dur="1000" fill="hold"/>
                                        <p:tgtEl>
                                          <p:spTgt spid="94"/>
                                        </p:tgtEl>
                                        <p:attrNameLst>
                                          <p:attrName>ppt_x</p:attrName>
                                        </p:attrNameLst>
                                      </p:cBhvr>
                                      <p:tavLst>
                                        <p:tav tm="0">
                                          <p:val>
                                            <p:strVal val="#ppt_x"/>
                                          </p:val>
                                        </p:tav>
                                        <p:tav tm="100000">
                                          <p:val>
                                            <p:strVal val="#ppt_x"/>
                                          </p:val>
                                        </p:tav>
                                      </p:tavLst>
                                    </p:anim>
                                    <p:anim calcmode="lin" valueType="num">
                                      <p:cBhvr additive="base">
                                        <p:cTn id="24" dur="1000" fill="hold"/>
                                        <p:tgtEl>
                                          <p:spTgt spid="9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5"/>
                                        </p:tgtEl>
                                        <p:attrNameLst>
                                          <p:attrName>style.visibility</p:attrName>
                                        </p:attrNameLst>
                                      </p:cBhvr>
                                      <p:to>
                                        <p:strVal val="visible"/>
                                      </p:to>
                                    </p:set>
                                    <p:anim calcmode="lin" valueType="num">
                                      <p:cBhvr additive="base">
                                        <p:cTn id="27" dur="1000" fill="hold"/>
                                        <p:tgtEl>
                                          <p:spTgt spid="95"/>
                                        </p:tgtEl>
                                        <p:attrNameLst>
                                          <p:attrName>ppt_x</p:attrName>
                                        </p:attrNameLst>
                                      </p:cBhvr>
                                      <p:tavLst>
                                        <p:tav tm="0">
                                          <p:val>
                                            <p:strVal val="#ppt_x"/>
                                          </p:val>
                                        </p:tav>
                                        <p:tav tm="100000">
                                          <p:val>
                                            <p:strVal val="#ppt_x"/>
                                          </p:val>
                                        </p:tav>
                                      </p:tavLst>
                                    </p:anim>
                                    <p:anim calcmode="lin" valueType="num">
                                      <p:cBhvr additive="base">
                                        <p:cTn id="28" dur="10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6">
            <a:extLst>
              <a:ext uri="{FF2B5EF4-FFF2-40B4-BE49-F238E27FC236}">
                <a16:creationId xmlns:a16="http://schemas.microsoft.com/office/drawing/2014/main" id="{75685E7D-09BF-ABE2-7AF7-64FCFB671A94}"/>
              </a:ext>
            </a:extLst>
          </p:cNvPr>
          <p:cNvGrpSpPr>
            <a:grpSpLocks/>
          </p:cNvGrpSpPr>
          <p:nvPr/>
        </p:nvGrpSpPr>
        <p:grpSpPr>
          <a:xfrm>
            <a:off x="2514600" y="30120"/>
            <a:ext cx="13106400" cy="922380"/>
            <a:chOff x="0" y="0"/>
            <a:chExt cx="1962273" cy="611733"/>
          </a:xfrm>
        </p:grpSpPr>
        <p:sp>
          <p:nvSpPr>
            <p:cNvPr id="7" name="Freeform 17">
              <a:extLst>
                <a:ext uri="{FF2B5EF4-FFF2-40B4-BE49-F238E27FC236}">
                  <a16:creationId xmlns:a16="http://schemas.microsoft.com/office/drawing/2014/main" id="{0A296A29-0697-7719-4BD1-564FC7AD9C18}"/>
                </a:ext>
              </a:extLst>
            </p:cNvPr>
            <p:cNvSpPr>
              <a:spLocks/>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txBody>
            <a:bodyPr/>
            <a:lstStyle/>
            <a:p>
              <a:endParaRPr lang="en-US"/>
            </a:p>
          </p:txBody>
        </p:sp>
        <p:sp>
          <p:nvSpPr>
            <p:cNvPr id="8" name="TextBox 18">
              <a:extLst>
                <a:ext uri="{FF2B5EF4-FFF2-40B4-BE49-F238E27FC236}">
                  <a16:creationId xmlns:a16="http://schemas.microsoft.com/office/drawing/2014/main" id="{A4EB5AD4-4027-C206-1556-976AB04AD60D}"/>
                </a:ext>
              </a:extLst>
            </p:cNvPr>
            <p:cNvSpPr txBox="1">
              <a:spLocks/>
            </p:cNvSpPr>
            <p:nvPr/>
          </p:nvSpPr>
          <p:spPr>
            <a:xfrm>
              <a:off x="0" y="-9525"/>
              <a:ext cx="1962273" cy="621258"/>
            </a:xfrm>
            <a:prstGeom prst="rect">
              <a:avLst/>
            </a:prstGeom>
          </p:spPr>
          <p:txBody>
            <a:bodyPr lIns="0" tIns="0" rIns="0" bIns="0" rtlCol="0" anchor="ctr"/>
            <a:lstStyle/>
            <a:p>
              <a:pPr marL="0" lvl="0" indent="0" algn="ctr">
                <a:lnSpc>
                  <a:spcPts val="700"/>
                </a:lnSpc>
                <a:spcBef>
                  <a:spcPct val="0"/>
                </a:spcBef>
              </a:pPr>
              <a:endParaRPr/>
            </a:p>
          </p:txBody>
        </p:sp>
      </p:grpSp>
      <p:pic>
        <p:nvPicPr>
          <p:cNvPr id="1026" name="Picture 2" descr="Von Neumann architecture - Wikipedia">
            <a:extLst>
              <a:ext uri="{FF2B5EF4-FFF2-40B4-BE49-F238E27FC236}">
                <a16:creationId xmlns:a16="http://schemas.microsoft.com/office/drawing/2014/main" id="{D7D064A8-649E-0800-2B65-84D8B6F8F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57300"/>
            <a:ext cx="15011400" cy="86815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9BE0AF-0F82-4A79-6B8F-F4B0969EBC44}"/>
              </a:ext>
            </a:extLst>
          </p:cNvPr>
          <p:cNvSpPr txBox="1"/>
          <p:nvPr/>
        </p:nvSpPr>
        <p:spPr>
          <a:xfrm>
            <a:off x="2514600" y="191005"/>
            <a:ext cx="13258800" cy="646331"/>
          </a:xfrm>
          <a:prstGeom prst="rect">
            <a:avLst/>
          </a:prstGeom>
          <a:noFill/>
        </p:spPr>
        <p:txBody>
          <a:bodyPr wrap="square">
            <a:spAutoFit/>
          </a:bodyPr>
          <a:lstStyle/>
          <a:p>
            <a:r>
              <a:rPr lang="en-US" sz="3600" dirty="0">
                <a:latin typeface="Repo Bold" panose="020B0604020202020204" charset="0"/>
              </a:rPr>
              <a:t>Von Neumann Architecture: Essential parts of the computer</a:t>
            </a:r>
          </a:p>
        </p:txBody>
      </p:sp>
      <p:sp>
        <p:nvSpPr>
          <p:cNvPr id="5" name="TextBox 4">
            <a:extLst>
              <a:ext uri="{FF2B5EF4-FFF2-40B4-BE49-F238E27FC236}">
                <a16:creationId xmlns:a16="http://schemas.microsoft.com/office/drawing/2014/main" id="{B6D77777-C7D4-CF8E-3788-88064CB0C286}"/>
              </a:ext>
            </a:extLst>
          </p:cNvPr>
          <p:cNvSpPr txBox="1"/>
          <p:nvPr/>
        </p:nvSpPr>
        <p:spPr>
          <a:xfrm>
            <a:off x="12268200" y="8060204"/>
            <a:ext cx="5562600" cy="2308324"/>
          </a:xfrm>
          <a:prstGeom prst="rect">
            <a:avLst/>
          </a:prstGeom>
          <a:noFill/>
        </p:spPr>
        <p:txBody>
          <a:bodyPr wrap="square">
            <a:spAutoFit/>
          </a:bodyPr>
          <a:lstStyle/>
          <a:p>
            <a:r>
              <a:rPr lang="en-US" sz="2400" dirty="0">
                <a:solidFill>
                  <a:schemeClr val="bg1"/>
                </a:solidFill>
              </a:rPr>
              <a:t>Note: The parts of a computer communique through what they call the </a:t>
            </a:r>
            <a:r>
              <a:rPr lang="en-US" sz="2400" dirty="0">
                <a:highlight>
                  <a:srgbClr val="FFFF00"/>
                </a:highlight>
              </a:rPr>
              <a:t>“bus”. </a:t>
            </a:r>
            <a:r>
              <a:rPr lang="en-US" sz="2400" dirty="0"/>
              <a:t>  </a:t>
            </a:r>
            <a:r>
              <a:rPr lang="en-US" sz="2400" dirty="0">
                <a:solidFill>
                  <a:schemeClr val="bg1"/>
                </a:solidFill>
              </a:rPr>
              <a:t>The wider the bus, the more capable is the computer. My computer design has a buss that can manage 8 bits of data.</a:t>
            </a:r>
          </a:p>
        </p:txBody>
      </p:sp>
    </p:spTree>
    <p:extLst>
      <p:ext uri="{BB962C8B-B14F-4D97-AF65-F5344CB8AC3E}">
        <p14:creationId xmlns:p14="http://schemas.microsoft.com/office/powerpoint/2010/main" val="191042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descr="A diagram of a computer&#10;&#10;Description automatically generated">
            <a:extLst>
              <a:ext uri="{FF2B5EF4-FFF2-40B4-BE49-F238E27FC236}">
                <a16:creationId xmlns:a16="http://schemas.microsoft.com/office/drawing/2014/main" id="{6291101D-20F6-8307-9DEC-CB7D3E3F5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5212080"/>
            <a:ext cx="8786852" cy="4975021"/>
          </a:xfrm>
          <a:prstGeom prst="rect">
            <a:avLst/>
          </a:prstGeom>
        </p:spPr>
      </p:pic>
      <p:sp>
        <p:nvSpPr>
          <p:cNvPr id="13" name="Rectangle 12">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5420" y="0"/>
            <a:ext cx="137160" cy="10287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computer program&#10;&#10;Description automatically generated with medium confidence">
            <a:extLst>
              <a:ext uri="{FF2B5EF4-FFF2-40B4-BE49-F238E27FC236}">
                <a16:creationId xmlns:a16="http://schemas.microsoft.com/office/drawing/2014/main" id="{FB9576C9-C4B0-61AE-6457-800C97820698}"/>
              </a:ext>
            </a:extLst>
          </p:cNvPr>
          <p:cNvPicPr>
            <a:picLocks noChangeAspect="1"/>
          </p:cNvPicPr>
          <p:nvPr/>
        </p:nvPicPr>
        <p:blipFill rotWithShape="1">
          <a:blip r:embed="rId4">
            <a:extLst>
              <a:ext uri="{28A0092B-C50C-407E-A947-70E740481C1C}">
                <a14:useLocalDpi xmlns:a14="http://schemas.microsoft.com/office/drawing/2010/main" val="0"/>
              </a:ext>
            </a:extLst>
          </a:blip>
          <a:srcRect r="11233" b="-353"/>
          <a:stretch/>
        </p:blipFill>
        <p:spPr>
          <a:xfrm rot="5400000">
            <a:off x="11319096" y="-2022692"/>
            <a:ext cx="4793809" cy="8839202"/>
          </a:xfrm>
          <a:prstGeom prst="rect">
            <a:avLst/>
          </a:prstGeom>
        </p:spPr>
      </p:pic>
      <p:sp>
        <p:nvSpPr>
          <p:cNvPr id="15" name="Rectangle 14">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4920"/>
            <a:ext cx="9189720" cy="1371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8280" y="5074920"/>
            <a:ext cx="9189720" cy="1371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D5666B39-BCBC-4E1E-6F3C-170910FAA9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0"/>
            <a:ext cx="8786853" cy="4793811"/>
          </a:xfrm>
          <a:prstGeom prst="rect">
            <a:avLst/>
          </a:prstGeom>
        </p:spPr>
      </p:pic>
      <p:pic>
        <p:nvPicPr>
          <p:cNvPr id="3" name="Picture 2" descr="A diagram of a computer&#10;&#10;Description automatically generated with medium confidence">
            <a:extLst>
              <a:ext uri="{FF2B5EF4-FFF2-40B4-BE49-F238E27FC236}">
                <a16:creationId xmlns:a16="http://schemas.microsoft.com/office/drawing/2014/main" id="{90FBB528-047C-BABF-017C-B177C1214A88}"/>
              </a:ext>
            </a:extLst>
          </p:cNvPr>
          <p:cNvPicPr>
            <a:picLocks noChangeAspect="1"/>
          </p:cNvPicPr>
          <p:nvPr/>
        </p:nvPicPr>
        <p:blipFill rotWithShape="1">
          <a:blip r:embed="rId6">
            <a:extLst>
              <a:ext uri="{28A0092B-C50C-407E-A947-70E740481C1C}">
                <a14:useLocalDpi xmlns:a14="http://schemas.microsoft.com/office/drawing/2010/main" val="0"/>
              </a:ext>
            </a:extLst>
          </a:blip>
          <a:srcRect b="6235"/>
          <a:stretch/>
        </p:blipFill>
        <p:spPr>
          <a:xfrm>
            <a:off x="9348747" y="5212081"/>
            <a:ext cx="8786852" cy="4975020"/>
          </a:xfrm>
          <a:prstGeom prst="rect">
            <a:avLst/>
          </a:prstGeom>
        </p:spPr>
      </p:pic>
      <p:grpSp>
        <p:nvGrpSpPr>
          <p:cNvPr id="21" name="Group 16">
            <a:extLst>
              <a:ext uri="{FF2B5EF4-FFF2-40B4-BE49-F238E27FC236}">
                <a16:creationId xmlns:a16="http://schemas.microsoft.com/office/drawing/2014/main" id="{8DAD99D4-DE95-72B1-9171-57F877ECACF7}"/>
              </a:ext>
            </a:extLst>
          </p:cNvPr>
          <p:cNvGrpSpPr>
            <a:grpSpLocks/>
          </p:cNvGrpSpPr>
          <p:nvPr/>
        </p:nvGrpSpPr>
        <p:grpSpPr>
          <a:xfrm>
            <a:off x="328177" y="63247"/>
            <a:ext cx="1524000" cy="685800"/>
            <a:chOff x="0" y="0"/>
            <a:chExt cx="1962273" cy="611733"/>
          </a:xfrm>
        </p:grpSpPr>
        <p:sp>
          <p:nvSpPr>
            <p:cNvPr id="23" name="Freeform 17">
              <a:extLst>
                <a:ext uri="{FF2B5EF4-FFF2-40B4-BE49-F238E27FC236}">
                  <a16:creationId xmlns:a16="http://schemas.microsoft.com/office/drawing/2014/main" id="{3BF6C5AF-829A-C59F-F9D5-937801DF45EF}"/>
                </a:ext>
              </a:extLst>
            </p:cNvPr>
            <p:cNvSpPr>
              <a:spLocks/>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txBody>
            <a:bodyPr/>
            <a:lstStyle/>
            <a:p>
              <a:endParaRPr lang="en-US"/>
            </a:p>
          </p:txBody>
        </p:sp>
        <p:sp>
          <p:nvSpPr>
            <p:cNvPr id="24" name="TextBox 18">
              <a:extLst>
                <a:ext uri="{FF2B5EF4-FFF2-40B4-BE49-F238E27FC236}">
                  <a16:creationId xmlns:a16="http://schemas.microsoft.com/office/drawing/2014/main" id="{31AAB668-452B-CD22-DD4D-E1B321282410}"/>
                </a:ext>
              </a:extLst>
            </p:cNvPr>
            <p:cNvSpPr txBox="1">
              <a:spLocks/>
            </p:cNvSpPr>
            <p:nvPr/>
          </p:nvSpPr>
          <p:spPr>
            <a:xfrm>
              <a:off x="0" y="-9525"/>
              <a:ext cx="1962273" cy="621258"/>
            </a:xfrm>
            <a:prstGeom prst="rect">
              <a:avLst/>
            </a:prstGeom>
          </p:spPr>
          <p:txBody>
            <a:bodyPr lIns="0" tIns="0" rIns="0" bIns="0" rtlCol="0" anchor="ctr"/>
            <a:lstStyle/>
            <a:p>
              <a:pPr marL="0" lvl="0" indent="0" algn="ctr">
                <a:lnSpc>
                  <a:spcPts val="700"/>
                </a:lnSpc>
                <a:spcBef>
                  <a:spcPct val="0"/>
                </a:spcBef>
              </a:pPr>
              <a:endParaRPr/>
            </a:p>
          </p:txBody>
        </p:sp>
      </p:grpSp>
      <p:sp>
        <p:nvSpPr>
          <p:cNvPr id="25" name="TextBox 19">
            <a:extLst>
              <a:ext uri="{FF2B5EF4-FFF2-40B4-BE49-F238E27FC236}">
                <a16:creationId xmlns:a16="http://schemas.microsoft.com/office/drawing/2014/main" id="{BDBDB8E8-EEBD-356F-4E72-1639E26E78EE}"/>
              </a:ext>
            </a:extLst>
          </p:cNvPr>
          <p:cNvSpPr txBox="1">
            <a:spLocks/>
          </p:cNvSpPr>
          <p:nvPr/>
        </p:nvSpPr>
        <p:spPr>
          <a:xfrm>
            <a:off x="328177" y="216142"/>
            <a:ext cx="1524000" cy="369332"/>
          </a:xfrm>
          <a:prstGeom prst="rect">
            <a:avLst/>
          </a:prstGeom>
        </p:spPr>
        <p:txBody>
          <a:bodyPr wrap="square" lIns="0" tIns="0" rIns="0" bIns="0" rtlCol="0" anchor="t">
            <a:spAutoFit/>
          </a:bodyPr>
          <a:lstStyle/>
          <a:p>
            <a:pPr marL="0" lvl="0" indent="0" algn="ctr">
              <a:spcBef>
                <a:spcPct val="0"/>
              </a:spcBef>
            </a:pPr>
            <a:r>
              <a:rPr lang="en-US" sz="2400" u="none" strike="noStrike" dirty="0">
                <a:solidFill>
                  <a:srgbClr val="000000"/>
                </a:solidFill>
                <a:latin typeface="Repo Bold Bold"/>
              </a:rPr>
              <a:t>Outpu</a:t>
            </a:r>
            <a:r>
              <a:rPr lang="en-US" sz="2400" dirty="0">
                <a:solidFill>
                  <a:srgbClr val="000000"/>
                </a:solidFill>
                <a:latin typeface="Repo Bold Bold"/>
              </a:rPr>
              <a:t>t</a:t>
            </a:r>
            <a:endParaRPr lang="en-US" sz="2400" u="none" strike="noStrike" dirty="0">
              <a:solidFill>
                <a:srgbClr val="000000"/>
              </a:solidFill>
              <a:latin typeface="Repo Bold Bold"/>
            </a:endParaRPr>
          </a:p>
        </p:txBody>
      </p:sp>
      <p:grpSp>
        <p:nvGrpSpPr>
          <p:cNvPr id="26" name="Group 16">
            <a:extLst>
              <a:ext uri="{FF2B5EF4-FFF2-40B4-BE49-F238E27FC236}">
                <a16:creationId xmlns:a16="http://schemas.microsoft.com/office/drawing/2014/main" id="{7B9A9F3A-DD01-4767-F37E-A6E2D388D306}"/>
              </a:ext>
            </a:extLst>
          </p:cNvPr>
          <p:cNvGrpSpPr>
            <a:grpSpLocks/>
          </p:cNvGrpSpPr>
          <p:nvPr/>
        </p:nvGrpSpPr>
        <p:grpSpPr>
          <a:xfrm>
            <a:off x="9462528" y="48960"/>
            <a:ext cx="1524000" cy="685800"/>
            <a:chOff x="0" y="0"/>
            <a:chExt cx="1962273" cy="611733"/>
          </a:xfrm>
        </p:grpSpPr>
        <p:sp>
          <p:nvSpPr>
            <p:cNvPr id="27" name="Freeform 17">
              <a:extLst>
                <a:ext uri="{FF2B5EF4-FFF2-40B4-BE49-F238E27FC236}">
                  <a16:creationId xmlns:a16="http://schemas.microsoft.com/office/drawing/2014/main" id="{ED91C1C7-C482-9AA2-80B8-AA174595F137}"/>
                </a:ext>
              </a:extLst>
            </p:cNvPr>
            <p:cNvSpPr>
              <a:spLocks/>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txBody>
            <a:bodyPr/>
            <a:lstStyle/>
            <a:p>
              <a:endParaRPr lang="en-US"/>
            </a:p>
          </p:txBody>
        </p:sp>
        <p:sp>
          <p:nvSpPr>
            <p:cNvPr id="28" name="TextBox 18">
              <a:extLst>
                <a:ext uri="{FF2B5EF4-FFF2-40B4-BE49-F238E27FC236}">
                  <a16:creationId xmlns:a16="http://schemas.microsoft.com/office/drawing/2014/main" id="{B2F62549-88C8-8EC9-3523-50949FE1CCE5}"/>
                </a:ext>
              </a:extLst>
            </p:cNvPr>
            <p:cNvSpPr txBox="1">
              <a:spLocks/>
            </p:cNvSpPr>
            <p:nvPr/>
          </p:nvSpPr>
          <p:spPr>
            <a:xfrm>
              <a:off x="0" y="-9525"/>
              <a:ext cx="1962273" cy="621258"/>
            </a:xfrm>
            <a:prstGeom prst="rect">
              <a:avLst/>
            </a:prstGeom>
          </p:spPr>
          <p:txBody>
            <a:bodyPr lIns="0" tIns="0" rIns="0" bIns="0" rtlCol="0" anchor="ctr"/>
            <a:lstStyle/>
            <a:p>
              <a:pPr marL="0" lvl="0" indent="0" algn="ctr">
                <a:lnSpc>
                  <a:spcPts val="700"/>
                </a:lnSpc>
                <a:spcBef>
                  <a:spcPct val="0"/>
                </a:spcBef>
              </a:pPr>
              <a:endParaRPr/>
            </a:p>
          </p:txBody>
        </p:sp>
      </p:grpSp>
      <p:sp>
        <p:nvSpPr>
          <p:cNvPr id="29" name="TextBox 19">
            <a:extLst>
              <a:ext uri="{FF2B5EF4-FFF2-40B4-BE49-F238E27FC236}">
                <a16:creationId xmlns:a16="http://schemas.microsoft.com/office/drawing/2014/main" id="{72A6F3E4-22FD-98AF-771D-F1489C716295}"/>
              </a:ext>
            </a:extLst>
          </p:cNvPr>
          <p:cNvSpPr txBox="1">
            <a:spLocks/>
          </p:cNvSpPr>
          <p:nvPr/>
        </p:nvSpPr>
        <p:spPr>
          <a:xfrm>
            <a:off x="9462528" y="201855"/>
            <a:ext cx="1524000" cy="369332"/>
          </a:xfrm>
          <a:prstGeom prst="rect">
            <a:avLst/>
          </a:prstGeom>
        </p:spPr>
        <p:txBody>
          <a:bodyPr wrap="square" lIns="0" tIns="0" rIns="0" bIns="0" rtlCol="0" anchor="t">
            <a:spAutoFit/>
          </a:bodyPr>
          <a:lstStyle/>
          <a:p>
            <a:pPr marL="0" lvl="0" indent="0" algn="ctr">
              <a:spcBef>
                <a:spcPct val="0"/>
              </a:spcBef>
            </a:pPr>
            <a:r>
              <a:rPr lang="en-US" sz="2400" dirty="0">
                <a:solidFill>
                  <a:srgbClr val="000000"/>
                </a:solidFill>
                <a:latin typeface="Repo Bold Bold"/>
              </a:rPr>
              <a:t>Memory</a:t>
            </a:r>
            <a:endParaRPr lang="en-US" sz="2400" u="none" strike="noStrike" dirty="0">
              <a:solidFill>
                <a:srgbClr val="000000"/>
              </a:solidFill>
              <a:latin typeface="Repo Bold Bold"/>
            </a:endParaRPr>
          </a:p>
        </p:txBody>
      </p:sp>
      <p:grpSp>
        <p:nvGrpSpPr>
          <p:cNvPr id="30" name="Group 16">
            <a:extLst>
              <a:ext uri="{FF2B5EF4-FFF2-40B4-BE49-F238E27FC236}">
                <a16:creationId xmlns:a16="http://schemas.microsoft.com/office/drawing/2014/main" id="{FFB578EC-84BB-50B0-4EDD-F9830A94C389}"/>
              </a:ext>
            </a:extLst>
          </p:cNvPr>
          <p:cNvGrpSpPr>
            <a:grpSpLocks/>
          </p:cNvGrpSpPr>
          <p:nvPr/>
        </p:nvGrpSpPr>
        <p:grpSpPr>
          <a:xfrm>
            <a:off x="328177" y="5291815"/>
            <a:ext cx="1524000" cy="685800"/>
            <a:chOff x="0" y="0"/>
            <a:chExt cx="1962273" cy="611733"/>
          </a:xfrm>
        </p:grpSpPr>
        <p:sp>
          <p:nvSpPr>
            <p:cNvPr id="31" name="Freeform 17">
              <a:extLst>
                <a:ext uri="{FF2B5EF4-FFF2-40B4-BE49-F238E27FC236}">
                  <a16:creationId xmlns:a16="http://schemas.microsoft.com/office/drawing/2014/main" id="{3BE017B2-57EC-8037-251C-9F4C17074681}"/>
                </a:ext>
              </a:extLst>
            </p:cNvPr>
            <p:cNvSpPr>
              <a:spLocks/>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txBody>
            <a:bodyPr/>
            <a:lstStyle/>
            <a:p>
              <a:endParaRPr lang="en-US"/>
            </a:p>
          </p:txBody>
        </p:sp>
        <p:sp>
          <p:nvSpPr>
            <p:cNvPr id="32" name="TextBox 18">
              <a:extLst>
                <a:ext uri="{FF2B5EF4-FFF2-40B4-BE49-F238E27FC236}">
                  <a16:creationId xmlns:a16="http://schemas.microsoft.com/office/drawing/2014/main" id="{DC34D423-661A-FAB1-039C-CCE7F365113F}"/>
                </a:ext>
              </a:extLst>
            </p:cNvPr>
            <p:cNvSpPr txBox="1">
              <a:spLocks/>
            </p:cNvSpPr>
            <p:nvPr/>
          </p:nvSpPr>
          <p:spPr>
            <a:xfrm>
              <a:off x="0" y="-9525"/>
              <a:ext cx="1962273" cy="621258"/>
            </a:xfrm>
            <a:prstGeom prst="rect">
              <a:avLst/>
            </a:prstGeom>
          </p:spPr>
          <p:txBody>
            <a:bodyPr lIns="0" tIns="0" rIns="0" bIns="0" rtlCol="0" anchor="ctr"/>
            <a:lstStyle/>
            <a:p>
              <a:pPr marL="0" lvl="0" indent="0" algn="ctr">
                <a:lnSpc>
                  <a:spcPts val="700"/>
                </a:lnSpc>
                <a:spcBef>
                  <a:spcPct val="0"/>
                </a:spcBef>
              </a:pPr>
              <a:endParaRPr/>
            </a:p>
          </p:txBody>
        </p:sp>
      </p:grpSp>
      <p:sp>
        <p:nvSpPr>
          <p:cNvPr id="33" name="TextBox 19">
            <a:extLst>
              <a:ext uri="{FF2B5EF4-FFF2-40B4-BE49-F238E27FC236}">
                <a16:creationId xmlns:a16="http://schemas.microsoft.com/office/drawing/2014/main" id="{DC3479B6-56F9-F543-4CE3-5B0D5D832502}"/>
              </a:ext>
            </a:extLst>
          </p:cNvPr>
          <p:cNvSpPr txBox="1">
            <a:spLocks/>
          </p:cNvSpPr>
          <p:nvPr/>
        </p:nvSpPr>
        <p:spPr>
          <a:xfrm>
            <a:off x="328177" y="5444710"/>
            <a:ext cx="1524000" cy="369332"/>
          </a:xfrm>
          <a:prstGeom prst="rect">
            <a:avLst/>
          </a:prstGeom>
        </p:spPr>
        <p:txBody>
          <a:bodyPr wrap="square" lIns="0" tIns="0" rIns="0" bIns="0" rtlCol="0" anchor="t">
            <a:spAutoFit/>
          </a:bodyPr>
          <a:lstStyle/>
          <a:p>
            <a:pPr marL="0" lvl="0" indent="0" algn="ctr">
              <a:spcBef>
                <a:spcPct val="0"/>
              </a:spcBef>
            </a:pPr>
            <a:r>
              <a:rPr lang="en-US" sz="2400" dirty="0">
                <a:solidFill>
                  <a:srgbClr val="000000"/>
                </a:solidFill>
                <a:latin typeface="Repo Bold Bold"/>
              </a:rPr>
              <a:t>ALU</a:t>
            </a:r>
            <a:endParaRPr lang="en-US" sz="2400" u="none" strike="noStrike" dirty="0">
              <a:solidFill>
                <a:srgbClr val="000000"/>
              </a:solidFill>
              <a:latin typeface="Repo Bold Bold"/>
            </a:endParaRPr>
          </a:p>
        </p:txBody>
      </p:sp>
      <p:grpSp>
        <p:nvGrpSpPr>
          <p:cNvPr id="34" name="Group 16">
            <a:extLst>
              <a:ext uri="{FF2B5EF4-FFF2-40B4-BE49-F238E27FC236}">
                <a16:creationId xmlns:a16="http://schemas.microsoft.com/office/drawing/2014/main" id="{483692C1-194F-55DE-2E4D-DA5D6FD46216}"/>
              </a:ext>
            </a:extLst>
          </p:cNvPr>
          <p:cNvGrpSpPr>
            <a:grpSpLocks/>
          </p:cNvGrpSpPr>
          <p:nvPr/>
        </p:nvGrpSpPr>
        <p:grpSpPr>
          <a:xfrm>
            <a:off x="9500777" y="5258557"/>
            <a:ext cx="2119724" cy="685800"/>
            <a:chOff x="0" y="0"/>
            <a:chExt cx="1962273" cy="611733"/>
          </a:xfrm>
        </p:grpSpPr>
        <p:sp>
          <p:nvSpPr>
            <p:cNvPr id="35" name="Freeform 17">
              <a:extLst>
                <a:ext uri="{FF2B5EF4-FFF2-40B4-BE49-F238E27FC236}">
                  <a16:creationId xmlns:a16="http://schemas.microsoft.com/office/drawing/2014/main" id="{796A21A5-159B-AA74-8C55-E84BCA16EAB3}"/>
                </a:ext>
              </a:extLst>
            </p:cNvPr>
            <p:cNvSpPr>
              <a:spLocks/>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txBody>
            <a:bodyPr/>
            <a:lstStyle/>
            <a:p>
              <a:endParaRPr lang="en-US"/>
            </a:p>
          </p:txBody>
        </p:sp>
        <p:sp>
          <p:nvSpPr>
            <p:cNvPr id="36" name="TextBox 18">
              <a:extLst>
                <a:ext uri="{FF2B5EF4-FFF2-40B4-BE49-F238E27FC236}">
                  <a16:creationId xmlns:a16="http://schemas.microsoft.com/office/drawing/2014/main" id="{7B4E6EA4-A32D-F4D6-02A8-44FCE05C5B2B}"/>
                </a:ext>
              </a:extLst>
            </p:cNvPr>
            <p:cNvSpPr txBox="1">
              <a:spLocks/>
            </p:cNvSpPr>
            <p:nvPr/>
          </p:nvSpPr>
          <p:spPr>
            <a:xfrm>
              <a:off x="0" y="-9525"/>
              <a:ext cx="1962273" cy="621258"/>
            </a:xfrm>
            <a:prstGeom prst="rect">
              <a:avLst/>
            </a:prstGeom>
          </p:spPr>
          <p:txBody>
            <a:bodyPr lIns="0" tIns="0" rIns="0" bIns="0" rtlCol="0" anchor="ctr"/>
            <a:lstStyle/>
            <a:p>
              <a:pPr marL="0" lvl="0" indent="0" algn="ctr">
                <a:lnSpc>
                  <a:spcPts val="700"/>
                </a:lnSpc>
                <a:spcBef>
                  <a:spcPct val="0"/>
                </a:spcBef>
              </a:pPr>
              <a:endParaRPr/>
            </a:p>
          </p:txBody>
        </p:sp>
      </p:grpSp>
      <p:sp>
        <p:nvSpPr>
          <p:cNvPr id="37" name="TextBox 19">
            <a:extLst>
              <a:ext uri="{FF2B5EF4-FFF2-40B4-BE49-F238E27FC236}">
                <a16:creationId xmlns:a16="http://schemas.microsoft.com/office/drawing/2014/main" id="{C336BECF-4199-8BE5-448A-27D024DCB836}"/>
              </a:ext>
            </a:extLst>
          </p:cNvPr>
          <p:cNvSpPr txBox="1">
            <a:spLocks/>
          </p:cNvSpPr>
          <p:nvPr/>
        </p:nvSpPr>
        <p:spPr>
          <a:xfrm>
            <a:off x="9500777" y="5411452"/>
            <a:ext cx="2119723" cy="369332"/>
          </a:xfrm>
          <a:prstGeom prst="rect">
            <a:avLst/>
          </a:prstGeom>
        </p:spPr>
        <p:txBody>
          <a:bodyPr wrap="square" lIns="0" tIns="0" rIns="0" bIns="0" rtlCol="0" anchor="t">
            <a:spAutoFit/>
          </a:bodyPr>
          <a:lstStyle/>
          <a:p>
            <a:pPr marL="0" lvl="0" indent="0" algn="ctr">
              <a:spcBef>
                <a:spcPct val="0"/>
              </a:spcBef>
            </a:pPr>
            <a:r>
              <a:rPr lang="en-US" sz="2400" u="none" strike="noStrike" dirty="0">
                <a:solidFill>
                  <a:srgbClr val="000000"/>
                </a:solidFill>
                <a:latin typeface="Repo Bold Bold"/>
              </a:rPr>
              <a:t>Control Unit</a:t>
            </a:r>
          </a:p>
        </p:txBody>
      </p:sp>
    </p:spTree>
    <p:extLst>
      <p:ext uri="{BB962C8B-B14F-4D97-AF65-F5344CB8AC3E}">
        <p14:creationId xmlns:p14="http://schemas.microsoft.com/office/powerpoint/2010/main" val="6290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machine&#10;&#10;Description automatically generated with medium confidence">
            <a:extLst>
              <a:ext uri="{FF2B5EF4-FFF2-40B4-BE49-F238E27FC236}">
                <a16:creationId xmlns:a16="http://schemas.microsoft.com/office/drawing/2014/main" id="{39B29C28-977A-AA7A-79B1-031AF4DD51D2}"/>
              </a:ext>
            </a:extLst>
          </p:cNvPr>
          <p:cNvPicPr>
            <a:picLocks noChangeAspect="1"/>
          </p:cNvPicPr>
          <p:nvPr/>
        </p:nvPicPr>
        <p:blipFill rotWithShape="1">
          <a:blip r:embed="rId3">
            <a:extLst>
              <a:ext uri="{28A0092B-C50C-407E-A947-70E740481C1C}">
                <a14:useLocalDpi xmlns:a14="http://schemas.microsoft.com/office/drawing/2010/main" val="0"/>
              </a:ext>
            </a:extLst>
          </a:blip>
          <a:srcRect l="3817" r="629" b="1"/>
          <a:stretch/>
        </p:blipFill>
        <p:spPr>
          <a:xfrm>
            <a:off x="20" y="1"/>
            <a:ext cx="18287978" cy="10287000"/>
          </a:xfrm>
          <a:prstGeom prst="rect">
            <a:avLst/>
          </a:prstGeom>
        </p:spPr>
      </p:pic>
    </p:spTree>
    <p:extLst>
      <p:ext uri="{BB962C8B-B14F-4D97-AF65-F5344CB8AC3E}">
        <p14:creationId xmlns:p14="http://schemas.microsoft.com/office/powerpoint/2010/main" val="1840623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7ed0418-17e4-4171-ae3b-dda90c04218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28563744BA08644B7FDD9C7D00CBE29" ma:contentTypeVersion="16" ma:contentTypeDescription="Create a new document." ma:contentTypeScope="" ma:versionID="b25bac432bd073d56019417a16a5bd48">
  <xsd:schema xmlns:xsd="http://www.w3.org/2001/XMLSchema" xmlns:xs="http://www.w3.org/2001/XMLSchema" xmlns:p="http://schemas.microsoft.com/office/2006/metadata/properties" xmlns:ns3="e7ed0418-17e4-4171-ae3b-dda90c042183" xmlns:ns4="4e6f1c2c-b34d-434c-a245-2b21390109d9" targetNamespace="http://schemas.microsoft.com/office/2006/metadata/properties" ma:root="true" ma:fieldsID="b6bb44cf4526bb9d4b9c57d31c40a01e" ns3:_="" ns4:_="">
    <xsd:import namespace="e7ed0418-17e4-4171-ae3b-dda90c042183"/>
    <xsd:import namespace="4e6f1c2c-b34d-434c-a245-2b21390109d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4:SharedWithUsers" minOccurs="0"/>
                <xsd:element ref="ns4:SharedWithDetails" minOccurs="0"/>
                <xsd:element ref="ns4:SharingHintHash" minOccurs="0"/>
                <xsd:element ref="ns3:_activity" minOccurs="0"/>
                <xsd:element ref="ns3:MediaServiceLocation"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ed0418-17e4-4171-ae3b-dda90c0421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6f1c2c-b34d-434c-a245-2b21390109d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379A12-4D65-4AF6-9268-934B42824F7B}">
  <ds:schemaRefs>
    <ds:schemaRef ds:uri="4e6f1c2c-b34d-434c-a245-2b21390109d9"/>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www.w3.org/XML/1998/namespace"/>
    <ds:schemaRef ds:uri="http://purl.org/dc/dcmitype/"/>
    <ds:schemaRef ds:uri="http://schemas.openxmlformats.org/package/2006/metadata/core-properties"/>
    <ds:schemaRef ds:uri="e7ed0418-17e4-4171-ae3b-dda90c042183"/>
    <ds:schemaRef ds:uri="http://purl.org/dc/terms/"/>
  </ds:schemaRefs>
</ds:datastoreItem>
</file>

<file path=customXml/itemProps2.xml><?xml version="1.0" encoding="utf-8"?>
<ds:datastoreItem xmlns:ds="http://schemas.openxmlformats.org/officeDocument/2006/customXml" ds:itemID="{130BD7C2-8806-4DC4-9CDD-9449A78B09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ed0418-17e4-4171-ae3b-dda90c042183"/>
    <ds:schemaRef ds:uri="4e6f1c2c-b34d-434c-a245-2b2139010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7D1DAA-150A-48BC-A45A-6B42E348F5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4823</TotalTime>
  <Words>1480</Words>
  <Application>Microsoft Office PowerPoint</Application>
  <PresentationFormat>Custom</PresentationFormat>
  <Paragraphs>109</Paragraphs>
  <Slides>13</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SegoeUIVariable</vt:lpstr>
      <vt:lpstr>Repo Bold Bold</vt:lpstr>
      <vt:lpstr>DM Sans Bold</vt:lpstr>
      <vt:lpstr>DM Sans</vt:lpstr>
      <vt:lpstr>Bauhaus 93</vt:lpstr>
      <vt:lpstr>Arial</vt:lpstr>
      <vt:lpstr>Roboto</vt:lpstr>
      <vt:lpstr>Repo Bold</vt:lpstr>
      <vt:lpstr>DM Sans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Creative Doodle Brainstorming Presentation</dc:title>
  <dc:creator>Grace Zongo</dc:creator>
  <cp:lastModifiedBy>Zongo, Grace O</cp:lastModifiedBy>
  <cp:revision>17</cp:revision>
  <dcterms:created xsi:type="dcterms:W3CDTF">2006-08-16T00:00:00Z</dcterms:created>
  <dcterms:modified xsi:type="dcterms:W3CDTF">2024-04-05T16:32:56Z</dcterms:modified>
  <dc:identifier>DAF1myTuyqM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0x010100528563744BA08644B7FDD9C7D00CBE29</vt:lpwstr>
  </property>
</Properties>
</file>